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4"/>
    <p:sldMasterId id="2147483676" r:id="rId5"/>
  </p:sldMasterIdLst>
  <p:notesMasterIdLst>
    <p:notesMasterId r:id="rId15"/>
  </p:notesMasterIdLst>
  <p:sldIdLst>
    <p:sldId id="256" r:id="rId6"/>
    <p:sldId id="280" r:id="rId7"/>
    <p:sldId id="258" r:id="rId8"/>
    <p:sldId id="259" r:id="rId9"/>
    <p:sldId id="279" r:id="rId10"/>
    <p:sldId id="261" r:id="rId11"/>
    <p:sldId id="278" r:id="rId12"/>
    <p:sldId id="257" r:id="rId13"/>
    <p:sldId id="276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7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00"/>
    <a:srgbClr val="ECECDC"/>
    <a:srgbClr val="FBE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8858E00-B09C-450A-B19C-B9A6B6FF246A}" v="84" dt="2021-11-07T14:31:12.11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8" autoAdjust="0"/>
    <p:restoredTop sz="85988" autoAdjust="0"/>
  </p:normalViewPr>
  <p:slideViewPr>
    <p:cSldViewPr>
      <p:cViewPr varScale="1">
        <p:scale>
          <a:sx n="66" d="100"/>
          <a:sy n="66" d="100"/>
        </p:scale>
        <p:origin x="492" y="66"/>
      </p:cViewPr>
      <p:guideLst>
        <p:guide orient="horz" pos="2976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" userId="3102e719-20e1-4b1e-abe9-3130392ebc08" providerId="ADAL" clId="{A8858E00-B09C-450A-B19C-B9A6B6FF246A}"/>
    <pc:docChg chg="undo custSel delSld modSld">
      <pc:chgData name="Emmanuel Barraud" userId="3102e719-20e1-4b1e-abe9-3130392ebc08" providerId="ADAL" clId="{A8858E00-B09C-450A-B19C-B9A6B6FF246A}" dt="2021-11-07T14:31:58.785" v="216" actId="478"/>
      <pc:docMkLst>
        <pc:docMk/>
      </pc:docMkLst>
      <pc:sldChg chg="delSp mod delAnim modNotesTx">
        <pc:chgData name="Emmanuel Barraud" userId="3102e719-20e1-4b1e-abe9-3130392ebc08" providerId="ADAL" clId="{A8858E00-B09C-450A-B19C-B9A6B6FF246A}" dt="2021-11-07T14:31:58.785" v="216" actId="478"/>
        <pc:sldMkLst>
          <pc:docMk/>
          <pc:sldMk cId="0" sldId="256"/>
        </pc:sldMkLst>
        <pc:picChg chg="del">
          <ac:chgData name="Emmanuel Barraud" userId="3102e719-20e1-4b1e-abe9-3130392ebc08" providerId="ADAL" clId="{A8858E00-B09C-450A-B19C-B9A6B6FF246A}" dt="2021-11-07T14:31:58.785" v="216" actId="478"/>
          <ac:picMkLst>
            <pc:docMk/>
            <pc:sldMk cId="0" sldId="256"/>
            <ac:picMk id="2058" creationId="{00000000-0000-0000-0000-000000000000}"/>
          </ac:picMkLst>
        </pc:picChg>
      </pc:sldChg>
      <pc:sldChg chg="addSp delSp modSp mod">
        <pc:chgData name="Emmanuel Barraud" userId="3102e719-20e1-4b1e-abe9-3130392ebc08" providerId="ADAL" clId="{A8858E00-B09C-450A-B19C-B9A6B6FF246A}" dt="2021-11-07T14:28:27.139" v="95" actId="1076"/>
        <pc:sldMkLst>
          <pc:docMk/>
          <pc:sldMk cId="0" sldId="257"/>
        </pc:sldMkLst>
        <pc:spChg chg="add del mod">
          <ac:chgData name="Emmanuel Barraud" userId="3102e719-20e1-4b1e-abe9-3130392ebc08" providerId="ADAL" clId="{A8858E00-B09C-450A-B19C-B9A6B6FF246A}" dt="2021-11-07T14:26:41.275" v="70" actId="478"/>
          <ac:spMkLst>
            <pc:docMk/>
            <pc:sldMk cId="0" sldId="257"/>
            <ac:spMk id="8" creationId="{6093127C-F740-45C5-B07E-FAB730FF21DD}"/>
          </ac:spMkLst>
        </pc:spChg>
        <pc:picChg chg="add del mod ord">
          <ac:chgData name="Emmanuel Barraud" userId="3102e719-20e1-4b1e-abe9-3130392ebc08" providerId="ADAL" clId="{A8858E00-B09C-450A-B19C-B9A6B6FF246A}" dt="2021-11-07T14:23:37.765" v="56" actId="1076"/>
          <ac:picMkLst>
            <pc:docMk/>
            <pc:sldMk cId="0" sldId="257"/>
            <ac:picMk id="3" creationId="{EF7F6688-C4A7-4779-8654-A374E9663AF6}"/>
          </ac:picMkLst>
        </pc:picChg>
        <pc:picChg chg="add del mod">
          <ac:chgData name="Emmanuel Barraud" userId="3102e719-20e1-4b1e-abe9-3130392ebc08" providerId="ADAL" clId="{A8858E00-B09C-450A-B19C-B9A6B6FF246A}" dt="2021-11-07T14:25:30.413" v="61" actId="478"/>
          <ac:picMkLst>
            <pc:docMk/>
            <pc:sldMk cId="0" sldId="257"/>
            <ac:picMk id="5" creationId="{812B1BEA-171F-47AE-86EB-CA231054364C}"/>
          </ac:picMkLst>
        </pc:picChg>
        <pc:picChg chg="add mod">
          <ac:chgData name="Emmanuel Barraud" userId="3102e719-20e1-4b1e-abe9-3130392ebc08" providerId="ADAL" clId="{A8858E00-B09C-450A-B19C-B9A6B6FF246A}" dt="2021-11-07T14:28:27.139" v="95" actId="1076"/>
          <ac:picMkLst>
            <pc:docMk/>
            <pc:sldMk cId="0" sldId="257"/>
            <ac:picMk id="7" creationId="{0E0B4AC2-07A1-4C68-974A-7E118801FF10}"/>
          </ac:picMkLst>
        </pc:picChg>
        <pc:picChg chg="mod">
          <ac:chgData name="Emmanuel Barraud" userId="3102e719-20e1-4b1e-abe9-3130392ebc08" providerId="ADAL" clId="{A8858E00-B09C-450A-B19C-B9A6B6FF246A}" dt="2021-11-07T14:23:27.673" v="54" actId="14100"/>
          <ac:picMkLst>
            <pc:docMk/>
            <pc:sldMk cId="0" sldId="257"/>
            <ac:picMk id="201" creationId="{00000000-0000-0000-0000-000000000000}"/>
          </ac:picMkLst>
        </pc:picChg>
        <pc:picChg chg="del">
          <ac:chgData name="Emmanuel Barraud" userId="3102e719-20e1-4b1e-abe9-3130392ebc08" providerId="ADAL" clId="{A8858E00-B09C-450A-B19C-B9A6B6FF246A}" dt="2021-11-07T14:21:50.513" v="44" actId="478"/>
          <ac:picMkLst>
            <pc:docMk/>
            <pc:sldMk cId="0" sldId="257"/>
            <ac:picMk id="5137" creationId="{00000000-0000-0000-0000-000000000000}"/>
          </ac:picMkLst>
        </pc:picChg>
        <pc:picChg chg="del">
          <ac:chgData name="Emmanuel Barraud" userId="3102e719-20e1-4b1e-abe9-3130392ebc08" providerId="ADAL" clId="{A8858E00-B09C-450A-B19C-B9A6B6FF246A}" dt="2021-11-07T14:21:47.857" v="43" actId="478"/>
          <ac:picMkLst>
            <pc:docMk/>
            <pc:sldMk cId="0" sldId="257"/>
            <ac:picMk id="5141" creationId="{00000000-0000-0000-0000-000000000000}"/>
          </ac:picMkLst>
        </pc:picChg>
      </pc:sldChg>
      <pc:sldChg chg="modSp mod modAnim modNotesTx">
        <pc:chgData name="Emmanuel Barraud" userId="3102e719-20e1-4b1e-abe9-3130392ebc08" providerId="ADAL" clId="{A8858E00-B09C-450A-B19C-B9A6B6FF246A}" dt="2021-11-07T14:31:38.847" v="205" actId="20577"/>
        <pc:sldMkLst>
          <pc:docMk/>
          <pc:sldMk cId="0" sldId="259"/>
        </pc:sldMkLst>
        <pc:spChg chg="mod">
          <ac:chgData name="Emmanuel Barraud" userId="3102e719-20e1-4b1e-abe9-3130392ebc08" providerId="ADAL" clId="{A8858E00-B09C-450A-B19C-B9A6B6FF246A}" dt="2021-11-07T14:21:38.047" v="42" actId="1076"/>
          <ac:spMkLst>
            <pc:docMk/>
            <pc:sldMk cId="0" sldId="259"/>
            <ac:spMk id="9219" creationId="{00000000-0000-0000-0000-000000000000}"/>
          </ac:spMkLst>
        </pc:spChg>
      </pc:sldChg>
      <pc:sldChg chg="addSp modSp mod modAnim modNotesTx">
        <pc:chgData name="Emmanuel Barraud" userId="3102e719-20e1-4b1e-abe9-3130392ebc08" providerId="ADAL" clId="{A8858E00-B09C-450A-B19C-B9A6B6FF246A}" dt="2021-11-07T14:30:51.903" v="162" actId="20577"/>
        <pc:sldMkLst>
          <pc:docMk/>
          <pc:sldMk cId="0" sldId="276"/>
        </pc:sldMkLst>
        <pc:picChg chg="add mod">
          <ac:chgData name="Emmanuel Barraud" userId="3102e719-20e1-4b1e-abe9-3130392ebc08" providerId="ADAL" clId="{A8858E00-B09C-450A-B19C-B9A6B6FF246A}" dt="2021-11-07T14:29:59.671" v="115"/>
          <ac:picMkLst>
            <pc:docMk/>
            <pc:sldMk cId="0" sldId="276"/>
            <ac:picMk id="5" creationId="{3D1B1B4D-1B2D-4651-A60E-60B9E84B41A9}"/>
          </ac:picMkLst>
        </pc:picChg>
        <pc:picChg chg="mod">
          <ac:chgData name="Emmanuel Barraud" userId="3102e719-20e1-4b1e-abe9-3130392ebc08" providerId="ADAL" clId="{A8858E00-B09C-450A-B19C-B9A6B6FF246A}" dt="2021-11-07T14:29:00.176" v="100"/>
          <ac:picMkLst>
            <pc:docMk/>
            <pc:sldMk cId="0" sldId="276"/>
            <ac:picMk id="33797" creationId="{00000000-0000-0000-0000-000000000000}"/>
          </ac:picMkLst>
        </pc:picChg>
      </pc:sldChg>
      <pc:sldChg chg="del">
        <pc:chgData name="Emmanuel Barraud" userId="3102e719-20e1-4b1e-abe9-3130392ebc08" providerId="ADAL" clId="{A8858E00-B09C-450A-B19C-B9A6B6FF246A}" dt="2021-11-07T14:28:34.633" v="96" actId="47"/>
        <pc:sldMkLst>
          <pc:docMk/>
          <pc:sldMk cId="0" sldId="277"/>
        </pc:sldMkLst>
      </pc:sldChg>
      <pc:sldChg chg="modSp">
        <pc:chgData name="Emmanuel Barraud" userId="3102e719-20e1-4b1e-abe9-3130392ebc08" providerId="ADAL" clId="{A8858E00-B09C-450A-B19C-B9A6B6FF246A}" dt="2021-11-07T14:31:12.109" v="163" actId="1957"/>
        <pc:sldMkLst>
          <pc:docMk/>
          <pc:sldMk cId="0" sldId="278"/>
        </pc:sldMkLst>
        <pc:graphicFrameChg chg="mod">
          <ac:chgData name="Emmanuel Barraud" userId="3102e719-20e1-4b1e-abe9-3130392ebc08" providerId="ADAL" clId="{A8858E00-B09C-450A-B19C-B9A6B6FF246A}" dt="2021-11-07T14:31:12.109" v="163" actId="1957"/>
          <ac:graphicFrameMkLst>
            <pc:docMk/>
            <pc:sldMk cId="0" sldId="278"/>
            <ac:graphicFrameMk id="6" creationId="{00000000-0000-0000-0000-000000000000}"/>
          </ac:graphicFrameMkLst>
        </pc:graphicFrameChg>
      </pc:sldChg>
      <pc:sldChg chg="modNotesTx">
        <pc:chgData name="Emmanuel Barraud" userId="3102e719-20e1-4b1e-abe9-3130392ebc08" providerId="ADAL" clId="{A8858E00-B09C-450A-B19C-B9A6B6FF246A}" dt="2021-11-07T14:31:49.407" v="215" actId="20577"/>
        <pc:sldMkLst>
          <pc:docMk/>
          <pc:sldMk cId="0" sldId="279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fr-FR" sz="2000">
                <a:solidFill>
                  <a:schemeClr val="bg1"/>
                </a:solidFill>
              </a:rPr>
              <a:t>2010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fr-F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24C-4797-87EF-805B2C34F339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24C-4797-87EF-805B2C34F33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F24C-4797-87EF-805B2C34F339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F24C-4797-87EF-805B2C34F33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'Taux de réussite'!$A$2:$A$5</c:f>
              <c:strCache>
                <c:ptCount val="4"/>
                <c:pt idx="0">
                  <c:v>BEP VAM</c:v>
                </c:pt>
                <c:pt idx="1">
                  <c:v>Bac Pro Commerce</c:v>
                </c:pt>
                <c:pt idx="2">
                  <c:v>BTS MUC</c:v>
                </c:pt>
                <c:pt idx="3">
                  <c:v>BTS NRC</c:v>
                </c:pt>
              </c:strCache>
            </c:strRef>
          </c:cat>
          <c:val>
            <c:numRef>
              <c:f>'Taux de réussite'!$B$2:$B$5</c:f>
              <c:numCache>
                <c:formatCode>0%</c:formatCode>
                <c:ptCount val="4"/>
                <c:pt idx="0">
                  <c:v>1</c:v>
                </c:pt>
                <c:pt idx="1">
                  <c:v>0.96</c:v>
                </c:pt>
                <c:pt idx="2">
                  <c:v>0.73</c:v>
                </c:pt>
                <c:pt idx="3">
                  <c:v>0.71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F24C-4797-87EF-805B2C34F33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"/>
        <c:overlap val="-27"/>
        <c:axId val="2135129039"/>
        <c:axId val="2135129871"/>
      </c:barChart>
      <c:catAx>
        <c:axId val="21351290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2135129871"/>
        <c:crosses val="autoZero"/>
        <c:auto val="1"/>
        <c:lblAlgn val="ctr"/>
        <c:lblOffset val="100"/>
        <c:noMultiLvlLbl val="0"/>
      </c:catAx>
      <c:valAx>
        <c:axId val="2135129871"/>
        <c:scaling>
          <c:orientation val="minMax"/>
          <c:max val="1"/>
        </c:scaling>
        <c:delete val="1"/>
        <c:axPos val="l"/>
        <c:numFmt formatCode="0%" sourceLinked="1"/>
        <c:majorTickMark val="none"/>
        <c:minorTickMark val="none"/>
        <c:tickLblPos val="nextTo"/>
        <c:crossAx val="213512903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CC03AB-843C-4CB4-925A-88DBC629BECC}" type="doc">
      <dgm:prSet loTypeId="urn:microsoft.com/office/officeart/2005/8/layout/arrow5" loCatId="relationship" qsTypeId="urn:microsoft.com/office/officeart/2005/8/quickstyle/simple1" qsCatId="simple" csTypeId="urn:microsoft.com/office/officeart/2005/8/colors/accent6_4" csCatId="accent6" phldr="1"/>
      <dgm:spPr/>
    </dgm:pt>
    <dgm:pt modelId="{6D15CED0-6465-4B1D-9CAB-83CC7327EB4C}">
      <dgm:prSet phldrT="[Texte]"/>
      <dgm:spPr/>
      <dgm:t>
        <a:bodyPr/>
        <a:lstStyle/>
        <a:p>
          <a:endParaRPr lang="fr-FR" dirty="0"/>
        </a:p>
        <a:p>
          <a:endParaRPr lang="fr-FR" dirty="0"/>
        </a:p>
        <a:p>
          <a:r>
            <a:rPr lang="fr-FR" dirty="0"/>
            <a:t>L’apprenti</a:t>
          </a:r>
        </a:p>
      </dgm:t>
    </dgm:pt>
    <dgm:pt modelId="{24AF7AC5-B43E-4CFD-8533-5A0BCD709F6F}" type="parTrans" cxnId="{6B30CCBB-FCBB-4D10-8926-CA6D87E683AF}">
      <dgm:prSet/>
      <dgm:spPr/>
      <dgm:t>
        <a:bodyPr/>
        <a:lstStyle/>
        <a:p>
          <a:endParaRPr lang="fr-FR"/>
        </a:p>
      </dgm:t>
    </dgm:pt>
    <dgm:pt modelId="{AE6AC2F8-EA0E-4D42-9292-2D53FBF115EB}" type="sibTrans" cxnId="{6B30CCBB-FCBB-4D10-8926-CA6D87E683AF}">
      <dgm:prSet/>
      <dgm:spPr/>
      <dgm:t>
        <a:bodyPr/>
        <a:lstStyle/>
        <a:p>
          <a:endParaRPr lang="fr-FR"/>
        </a:p>
      </dgm:t>
    </dgm:pt>
    <dgm:pt modelId="{F9D28275-AB02-4E05-BBDA-269A86F7488A}">
      <dgm:prSet phldrT="[Texte]"/>
      <dgm:spPr/>
      <dgm:t>
        <a:bodyPr/>
        <a:lstStyle/>
        <a:p>
          <a:r>
            <a:rPr lang="fr-FR" dirty="0"/>
            <a:t>Le CFA</a:t>
          </a:r>
        </a:p>
      </dgm:t>
    </dgm:pt>
    <dgm:pt modelId="{0D2E731C-D48C-4A61-8267-26C36A604ED8}" type="parTrans" cxnId="{10848829-E7FF-45B6-A599-F8966708B2D1}">
      <dgm:prSet/>
      <dgm:spPr/>
      <dgm:t>
        <a:bodyPr/>
        <a:lstStyle/>
        <a:p>
          <a:endParaRPr lang="fr-FR"/>
        </a:p>
      </dgm:t>
    </dgm:pt>
    <dgm:pt modelId="{C6FA9FEC-678E-47CB-A3E4-1E86F2BA801B}" type="sibTrans" cxnId="{10848829-E7FF-45B6-A599-F8966708B2D1}">
      <dgm:prSet/>
      <dgm:spPr/>
      <dgm:t>
        <a:bodyPr/>
        <a:lstStyle/>
        <a:p>
          <a:endParaRPr lang="fr-FR"/>
        </a:p>
      </dgm:t>
    </dgm:pt>
    <dgm:pt modelId="{84EEF92D-D998-4323-A418-787EA6CF5F84}">
      <dgm:prSet phldrT="[Texte]"/>
      <dgm:spPr/>
      <dgm:t>
        <a:bodyPr/>
        <a:lstStyle/>
        <a:p>
          <a:r>
            <a:rPr lang="fr-FR" dirty="0"/>
            <a:t>L’entreprise</a:t>
          </a:r>
        </a:p>
      </dgm:t>
    </dgm:pt>
    <dgm:pt modelId="{46E44D81-77DF-49C6-AD88-9B076C426095}" type="parTrans" cxnId="{E179CDC6-ED7D-406C-8DF2-DE47920E719F}">
      <dgm:prSet/>
      <dgm:spPr/>
      <dgm:t>
        <a:bodyPr/>
        <a:lstStyle/>
        <a:p>
          <a:endParaRPr lang="fr-FR"/>
        </a:p>
      </dgm:t>
    </dgm:pt>
    <dgm:pt modelId="{976236B6-DFCD-4764-AA39-48F8D70902BF}" type="sibTrans" cxnId="{E179CDC6-ED7D-406C-8DF2-DE47920E719F}">
      <dgm:prSet/>
      <dgm:spPr/>
      <dgm:t>
        <a:bodyPr/>
        <a:lstStyle/>
        <a:p>
          <a:endParaRPr lang="fr-FR"/>
        </a:p>
      </dgm:t>
    </dgm:pt>
    <dgm:pt modelId="{436D07DA-847E-49FB-AC51-568C2A6CF333}" type="pres">
      <dgm:prSet presAssocID="{08CC03AB-843C-4CB4-925A-88DBC629BECC}" presName="diagram" presStyleCnt="0">
        <dgm:presLayoutVars>
          <dgm:dir/>
          <dgm:resizeHandles val="exact"/>
        </dgm:presLayoutVars>
      </dgm:prSet>
      <dgm:spPr/>
    </dgm:pt>
    <dgm:pt modelId="{53B5C0BE-618E-4330-A8A3-D97C8DCE428B}" type="pres">
      <dgm:prSet presAssocID="{6D15CED0-6465-4B1D-9CAB-83CC7327EB4C}" presName="arrow" presStyleLbl="node1" presStyleIdx="0" presStyleCnt="3">
        <dgm:presLayoutVars>
          <dgm:bulletEnabled val="1"/>
        </dgm:presLayoutVars>
      </dgm:prSet>
      <dgm:spPr/>
    </dgm:pt>
    <dgm:pt modelId="{F80CBC46-343A-4B76-8881-8B5635B00763}" type="pres">
      <dgm:prSet presAssocID="{F9D28275-AB02-4E05-BBDA-269A86F7488A}" presName="arrow" presStyleLbl="node1" presStyleIdx="1" presStyleCnt="3">
        <dgm:presLayoutVars>
          <dgm:bulletEnabled val="1"/>
        </dgm:presLayoutVars>
      </dgm:prSet>
      <dgm:spPr/>
    </dgm:pt>
    <dgm:pt modelId="{793FD8C4-357F-4FF2-81A4-2A067C98057A}" type="pres">
      <dgm:prSet presAssocID="{84EEF92D-D998-4323-A418-787EA6CF5F84}" presName="arrow" presStyleLbl="node1" presStyleIdx="2" presStyleCnt="3">
        <dgm:presLayoutVars>
          <dgm:bulletEnabled val="1"/>
        </dgm:presLayoutVars>
      </dgm:prSet>
      <dgm:spPr/>
    </dgm:pt>
  </dgm:ptLst>
  <dgm:cxnLst>
    <dgm:cxn modelId="{10848829-E7FF-45B6-A599-F8966708B2D1}" srcId="{08CC03AB-843C-4CB4-925A-88DBC629BECC}" destId="{F9D28275-AB02-4E05-BBDA-269A86F7488A}" srcOrd="1" destOrd="0" parTransId="{0D2E731C-D48C-4A61-8267-26C36A604ED8}" sibTransId="{C6FA9FEC-678E-47CB-A3E4-1E86F2BA801B}"/>
    <dgm:cxn modelId="{7A98012F-F293-4955-9A98-84A2A3DA089D}" type="presOf" srcId="{F9D28275-AB02-4E05-BBDA-269A86F7488A}" destId="{F80CBC46-343A-4B76-8881-8B5635B00763}" srcOrd="0" destOrd="0" presId="urn:microsoft.com/office/officeart/2005/8/layout/arrow5"/>
    <dgm:cxn modelId="{0933885F-B6A4-48ED-B67F-191C6157ADAF}" type="presOf" srcId="{6D15CED0-6465-4B1D-9CAB-83CC7327EB4C}" destId="{53B5C0BE-618E-4330-A8A3-D97C8DCE428B}" srcOrd="0" destOrd="0" presId="urn:microsoft.com/office/officeart/2005/8/layout/arrow5"/>
    <dgm:cxn modelId="{5FF9D16C-5BED-4957-8FE6-9595D0DB5ADD}" type="presOf" srcId="{84EEF92D-D998-4323-A418-787EA6CF5F84}" destId="{793FD8C4-357F-4FF2-81A4-2A067C98057A}" srcOrd="0" destOrd="0" presId="urn:microsoft.com/office/officeart/2005/8/layout/arrow5"/>
    <dgm:cxn modelId="{6B30CCBB-FCBB-4D10-8926-CA6D87E683AF}" srcId="{08CC03AB-843C-4CB4-925A-88DBC629BECC}" destId="{6D15CED0-6465-4B1D-9CAB-83CC7327EB4C}" srcOrd="0" destOrd="0" parTransId="{24AF7AC5-B43E-4CFD-8533-5A0BCD709F6F}" sibTransId="{AE6AC2F8-EA0E-4D42-9292-2D53FBF115EB}"/>
    <dgm:cxn modelId="{E179CDC6-ED7D-406C-8DF2-DE47920E719F}" srcId="{08CC03AB-843C-4CB4-925A-88DBC629BECC}" destId="{84EEF92D-D998-4323-A418-787EA6CF5F84}" srcOrd="2" destOrd="0" parTransId="{46E44D81-77DF-49C6-AD88-9B076C426095}" sibTransId="{976236B6-DFCD-4764-AA39-48F8D70902BF}"/>
    <dgm:cxn modelId="{633523CD-5D8F-49F6-927F-86F6DE27D5A7}" type="presOf" srcId="{08CC03AB-843C-4CB4-925A-88DBC629BECC}" destId="{436D07DA-847E-49FB-AC51-568C2A6CF333}" srcOrd="0" destOrd="0" presId="urn:microsoft.com/office/officeart/2005/8/layout/arrow5"/>
    <dgm:cxn modelId="{77C10216-39A0-458B-B5C2-60A15B6E4A1C}" type="presParOf" srcId="{436D07DA-847E-49FB-AC51-568C2A6CF333}" destId="{53B5C0BE-618E-4330-A8A3-D97C8DCE428B}" srcOrd="0" destOrd="0" presId="urn:microsoft.com/office/officeart/2005/8/layout/arrow5"/>
    <dgm:cxn modelId="{82DE1307-EDE7-40E8-ACC8-0449481B37F6}" type="presParOf" srcId="{436D07DA-847E-49FB-AC51-568C2A6CF333}" destId="{F80CBC46-343A-4B76-8881-8B5635B00763}" srcOrd="1" destOrd="0" presId="urn:microsoft.com/office/officeart/2005/8/layout/arrow5"/>
    <dgm:cxn modelId="{3299F00A-2F28-43A4-801A-F958CF770F98}" type="presParOf" srcId="{436D07DA-847E-49FB-AC51-568C2A6CF333}" destId="{793FD8C4-357F-4FF2-81A4-2A067C98057A}" srcOrd="2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B5C0BE-618E-4330-A8A3-D97C8DCE428B}">
      <dsp:nvSpPr>
        <dsp:cNvPr id="0" name=""/>
        <dsp:cNvSpPr/>
      </dsp:nvSpPr>
      <dsp:spPr>
        <a:xfrm>
          <a:off x="2017331" y="142"/>
          <a:ext cx="2518064" cy="2518064"/>
        </a:xfrm>
        <a:prstGeom prst="downArrow">
          <a:avLst>
            <a:gd name="adj1" fmla="val 50000"/>
            <a:gd name="adj2" fmla="val 35000"/>
          </a:avLst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800" kern="1200" dirty="0"/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L’apprenti</a:t>
          </a:r>
        </a:p>
      </dsp:txBody>
      <dsp:txXfrm>
        <a:off x="2646847" y="142"/>
        <a:ext cx="1259032" cy="2077403"/>
      </dsp:txXfrm>
    </dsp:sp>
    <dsp:sp modelId="{F80CBC46-343A-4B76-8881-8B5635B00763}">
      <dsp:nvSpPr>
        <dsp:cNvPr id="0" name=""/>
        <dsp:cNvSpPr/>
      </dsp:nvSpPr>
      <dsp:spPr>
        <a:xfrm rot="7200000">
          <a:off x="3473529" y="2522352"/>
          <a:ext cx="2518064" cy="2518064"/>
        </a:xfrm>
        <a:prstGeom prst="downArrow">
          <a:avLst>
            <a:gd name="adj1" fmla="val 50000"/>
            <a:gd name="adj2" fmla="val 35000"/>
          </a:avLst>
        </a:prstGeom>
        <a:solidFill>
          <a:schemeClr val="accent6">
            <a:shade val="50000"/>
            <a:hueOff val="255337"/>
            <a:satOff val="-20746"/>
            <a:lumOff val="329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Le CFA</a:t>
          </a:r>
        </a:p>
      </dsp:txBody>
      <dsp:txXfrm rot="-5400000">
        <a:off x="3884672" y="3262033"/>
        <a:ext cx="2077403" cy="1259032"/>
      </dsp:txXfrm>
    </dsp:sp>
    <dsp:sp modelId="{793FD8C4-357F-4FF2-81A4-2A067C98057A}">
      <dsp:nvSpPr>
        <dsp:cNvPr id="0" name=""/>
        <dsp:cNvSpPr/>
      </dsp:nvSpPr>
      <dsp:spPr>
        <a:xfrm rot="14400000">
          <a:off x="561133" y="2522352"/>
          <a:ext cx="2518064" cy="2518064"/>
        </a:xfrm>
        <a:prstGeom prst="downArrow">
          <a:avLst>
            <a:gd name="adj1" fmla="val 50000"/>
            <a:gd name="adj2" fmla="val 35000"/>
          </a:avLst>
        </a:prstGeom>
        <a:solidFill>
          <a:schemeClr val="accent6">
            <a:shade val="50000"/>
            <a:hueOff val="255337"/>
            <a:satOff val="-20746"/>
            <a:lumOff val="3293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L’entreprise</a:t>
          </a:r>
        </a:p>
      </dsp:txBody>
      <dsp:txXfrm rot="5400000">
        <a:off x="590652" y="3262033"/>
        <a:ext cx="2077403" cy="12590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fr-FR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403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403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fr-FR"/>
          </a:p>
        </p:txBody>
      </p:sp>
      <p:sp>
        <p:nvSpPr>
          <p:cNvPr id="4403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97E6DE2-9F16-4918-A810-9D64647EE6A4}" type="slidenum">
              <a:rPr lang="fr-FR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0872CF-95FA-43E1-9B3C-399425C0A1B8}" type="slidenum">
              <a:rPr lang="fr-FR"/>
              <a:pPr/>
              <a:t>1</a:t>
            </a:fld>
            <a:endParaRPr lang="fr-FR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200" b="1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Exercice PowerPoint « L’apprentissage »</a:t>
            </a:r>
          </a:p>
          <a:p>
            <a:endParaRPr lang="fr-FR" sz="1200" b="1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fr-FR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Vous êtes chargé(e) de promouvoir l’apprentissage à l'aide d’une présentation Powerpoint destinée à être visualisée sur une borne interactive.</a:t>
            </a:r>
          </a:p>
          <a:p>
            <a:r>
              <a:rPr lang="fr-FR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La présentation devra défiler toute seule et tourner</a:t>
            </a:r>
            <a:r>
              <a:rPr lang="fr-FR" sz="1200" kern="1200" baseline="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fr-FR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en boucle.</a:t>
            </a:r>
          </a:p>
          <a:p>
            <a:endParaRPr lang="fr-FR" sz="1200" kern="1200" dirty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fr-FR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1</a:t>
            </a:r>
            <a:r>
              <a:rPr lang="fr-FR" sz="1200" kern="1200" baseline="300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ère</a:t>
            </a:r>
            <a:r>
              <a:rPr lang="fr-FR" sz="1200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diapo : Diapo de titre avec photo recolorée en noir et blanc.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979FA46-20CB-4063-9E37-369BBA90DADA}" type="slidenum">
              <a:rPr lang="fr-FR"/>
              <a:pPr/>
              <a:t>3</a:t>
            </a:fld>
            <a:endParaRPr lang="fr-FR"/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</a:t>
            </a:r>
            <a:r>
              <a:rPr lang="fr-FR" baseline="30000" dirty="0"/>
              <a:t>ème</a:t>
            </a:r>
            <a:r>
              <a:rPr lang="fr-FR" dirty="0"/>
              <a:t> diapo : Photos des centres d’apprentis en chevauchement.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63856D3-BAB1-44A4-A593-457B62007016}" type="slidenum">
              <a:rPr lang="fr-FR"/>
              <a:pPr/>
              <a:t>4</a:t>
            </a:fld>
            <a:endParaRPr lang="fr-FR"/>
          </a:p>
        </p:txBody>
      </p:sp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</a:t>
            </a:r>
            <a:r>
              <a:rPr lang="fr-FR" baseline="30000" dirty="0"/>
              <a:t>ème</a:t>
            </a:r>
            <a:r>
              <a:rPr lang="fr-FR" dirty="0"/>
              <a:t> diapo : Liste</a:t>
            </a:r>
            <a:r>
              <a:rPr lang="fr-FR" baseline="0" dirty="0"/>
              <a:t> des formations avec une hiérarchie de textes</a:t>
            </a:r>
            <a:endParaRPr lang="fr-FR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4</a:t>
            </a:r>
            <a:r>
              <a:rPr lang="fr-FR" baseline="30000" dirty="0"/>
              <a:t>ème</a:t>
            </a:r>
            <a:r>
              <a:rPr lang="fr-FR" dirty="0"/>
              <a:t> diapo : Schéma de l’alternance réalisé à</a:t>
            </a:r>
            <a:r>
              <a:rPr lang="fr-FR" baseline="0" dirty="0"/>
              <a:t> l’aide</a:t>
            </a:r>
            <a:r>
              <a:rPr lang="fr-FR" dirty="0"/>
              <a:t> de </a:t>
            </a:r>
            <a:r>
              <a:rPr lang="fr-FR" dirty="0" err="1"/>
              <a:t>SmartArts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E6DE2-9F16-4918-A810-9D64647EE6A4}" type="slidenum">
              <a:rPr lang="fr-FR" smtClean="0"/>
              <a:pPr/>
              <a:t>5</a:t>
            </a:fld>
            <a:endParaRPr lang="fr-F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722F2B9-9887-4FD0-AC80-35F6DDC3AC30}" type="slidenum">
              <a:rPr lang="fr-FR"/>
              <a:pPr/>
              <a:t>6</a:t>
            </a:fld>
            <a:endParaRPr lang="fr-FR"/>
          </a:p>
        </p:txBody>
      </p:sp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</a:t>
            </a:r>
            <a:r>
              <a:rPr lang="fr-FR" baseline="30000" dirty="0"/>
              <a:t>ème</a:t>
            </a:r>
            <a:r>
              <a:rPr lang="fr-FR" dirty="0"/>
              <a:t> diapo : Insérer le tableau des rémunérations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</a:t>
            </a:r>
            <a:r>
              <a:rPr lang="fr-FR" baseline="30000" dirty="0"/>
              <a:t>ème</a:t>
            </a:r>
            <a:r>
              <a:rPr lang="fr-FR" dirty="0"/>
              <a:t> diapo : Insérer le graphique des taux</a:t>
            </a:r>
            <a:r>
              <a:rPr lang="fr-FR" baseline="0" dirty="0"/>
              <a:t> de réussite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E6DE2-9F16-4918-A810-9D64647EE6A4}" type="slidenum">
              <a:rPr lang="fr-FR" smtClean="0"/>
              <a:pPr/>
              <a:t>7</a:t>
            </a:fld>
            <a:endParaRPr lang="fr-F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5AE5BF-B970-49E9-A584-7063AFF1BCF0}" type="slidenum">
              <a:rPr lang="fr-FR"/>
              <a:pPr/>
              <a:t>8</a:t>
            </a:fld>
            <a:endParaRPr lang="fr-FR"/>
          </a:p>
        </p:txBody>
      </p:sp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7</a:t>
            </a:r>
            <a:r>
              <a:rPr lang="fr-FR" baseline="30000" dirty="0"/>
              <a:t>ème</a:t>
            </a:r>
            <a:r>
              <a:rPr lang="fr-FR" dirty="0"/>
              <a:t> diapo : Intégrer la</a:t>
            </a:r>
            <a:r>
              <a:rPr lang="fr-FR" baseline="0" dirty="0"/>
              <a:t> vidéo dans un clipart</a:t>
            </a:r>
            <a:endParaRPr lang="fr-FR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3DB678A-13E0-4D0D-A779-B585E9078BFD}" type="slidenum">
              <a:rPr lang="fr-FR"/>
              <a:pPr/>
              <a:t>9</a:t>
            </a:fld>
            <a:endParaRPr lang="fr-FR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8</a:t>
            </a:r>
            <a:r>
              <a:rPr lang="fr-FR" baseline="30000" dirty="0"/>
              <a:t>ème</a:t>
            </a:r>
            <a:r>
              <a:rPr lang="fr-FR" dirty="0"/>
              <a:t> diapo : Photo moitié en couleur / moitié en noir et blanc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pour une image  11" descr="Une image contenant herbe, extérieur, scène, passage&#10;&#10;Description générée automatiquement">
            <a:extLst>
              <a:ext uri="{FF2B5EF4-FFF2-40B4-BE49-F238E27FC236}">
                <a16:creationId xmlns:a16="http://schemas.microsoft.com/office/drawing/2014/main" id="{2D2963E7-31E6-554B-876C-39B8C8385B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600" y="5261008"/>
            <a:ext cx="10912000" cy="403957"/>
          </a:xfrm>
          <a:prstGeom prst="rect">
            <a:avLst/>
          </a:prstGeom>
        </p:spPr>
        <p:txBody>
          <a:bodyPr lIns="0" tIns="0" rIns="0" bIns="0" anchor="b"/>
          <a:lstStyle>
            <a:lvl1pPr algn="l">
              <a:lnSpc>
                <a:spcPct val="75000"/>
              </a:lnSpc>
              <a:defRPr sz="28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GB" noProof="0" dirty="0"/>
              <a:t>Presentation title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B6B0BE4C-9A25-4D0D-9CC3-4D42C3704D2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1600" y="5718191"/>
            <a:ext cx="10890330" cy="193899"/>
          </a:xfrm>
          <a:prstGeom prst="rect">
            <a:avLst/>
          </a:prstGeom>
        </p:spPr>
        <p:txBody>
          <a:bodyPr lIns="0" tIns="0" rIns="0" bIns="0"/>
          <a:lstStyle>
            <a:lvl1pPr marL="0" indent="0" algn="l">
              <a:buNone/>
              <a:defRPr sz="1400" strike="noStrike" cap="all" baseline="0">
                <a:solidFill>
                  <a:schemeClr val="bg1"/>
                </a:solidFill>
                <a:latin typeface="Renault Group Light" pitchFamily="2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Date or presentation subtitle</a:t>
            </a:r>
          </a:p>
        </p:txBody>
      </p:sp>
      <p:sp>
        <p:nvSpPr>
          <p:cNvPr id="6" name="Forme libre 5">
            <a:extLst>
              <a:ext uri="{FF2B5EF4-FFF2-40B4-BE49-F238E27FC236}">
                <a16:creationId xmlns:a16="http://schemas.microsoft.com/office/drawing/2014/main" id="{9780FFCA-0B7E-3148-9555-F4500BE8E253}"/>
              </a:ext>
            </a:extLst>
          </p:cNvPr>
          <p:cNvSpPr/>
          <p:nvPr/>
        </p:nvSpPr>
        <p:spPr>
          <a:xfrm>
            <a:off x="464400" y="485775"/>
            <a:ext cx="1876550" cy="848138"/>
          </a:xfrm>
          <a:custGeom>
            <a:avLst/>
            <a:gdLst>
              <a:gd name="connsiteX0" fmla="*/ 738002 w 1876550"/>
              <a:gd name="connsiteY0" fmla="*/ 525573 h 848138"/>
              <a:gd name="connsiteX1" fmla="*/ 700955 w 1876550"/>
              <a:gd name="connsiteY1" fmla="*/ 535046 h 848138"/>
              <a:gd name="connsiteX2" fmla="*/ 675053 w 1876550"/>
              <a:gd name="connsiteY2" fmla="*/ 561785 h 848138"/>
              <a:gd name="connsiteX3" fmla="*/ 665580 w 1876550"/>
              <a:gd name="connsiteY3" fmla="*/ 603017 h 848138"/>
              <a:gd name="connsiteX4" fmla="*/ 675053 w 1876550"/>
              <a:gd name="connsiteY4" fmla="*/ 643688 h 848138"/>
              <a:gd name="connsiteX5" fmla="*/ 700955 w 1876550"/>
              <a:gd name="connsiteY5" fmla="*/ 670426 h 848138"/>
              <a:gd name="connsiteX6" fmla="*/ 738002 w 1876550"/>
              <a:gd name="connsiteY6" fmla="*/ 679900 h 848138"/>
              <a:gd name="connsiteX7" fmla="*/ 775603 w 1876550"/>
              <a:gd name="connsiteY7" fmla="*/ 670426 h 848138"/>
              <a:gd name="connsiteX8" fmla="*/ 801512 w 1876550"/>
              <a:gd name="connsiteY8" fmla="*/ 643688 h 848138"/>
              <a:gd name="connsiteX9" fmla="*/ 810977 w 1876550"/>
              <a:gd name="connsiteY9" fmla="*/ 603017 h 848138"/>
              <a:gd name="connsiteX10" fmla="*/ 801512 w 1876550"/>
              <a:gd name="connsiteY10" fmla="*/ 561785 h 848138"/>
              <a:gd name="connsiteX11" fmla="*/ 775603 w 1876550"/>
              <a:gd name="connsiteY11" fmla="*/ 535046 h 848138"/>
              <a:gd name="connsiteX12" fmla="*/ 738002 w 1876550"/>
              <a:gd name="connsiteY12" fmla="*/ 525573 h 848138"/>
              <a:gd name="connsiteX13" fmla="*/ 1371202 w 1876550"/>
              <a:gd name="connsiteY13" fmla="*/ 525569 h 848138"/>
              <a:gd name="connsiteX14" fmla="*/ 1334422 w 1876550"/>
              <a:gd name="connsiteY14" fmla="*/ 535042 h 848138"/>
              <a:gd name="connsiteX15" fmla="*/ 1308798 w 1876550"/>
              <a:gd name="connsiteY15" fmla="*/ 561780 h 848138"/>
              <a:gd name="connsiteX16" fmla="*/ 1299340 w 1876550"/>
              <a:gd name="connsiteY16" fmla="*/ 603013 h 848138"/>
              <a:gd name="connsiteX17" fmla="*/ 1308798 w 1876550"/>
              <a:gd name="connsiteY17" fmla="*/ 643684 h 848138"/>
              <a:gd name="connsiteX18" fmla="*/ 1334422 w 1876550"/>
              <a:gd name="connsiteY18" fmla="*/ 670422 h 848138"/>
              <a:gd name="connsiteX19" fmla="*/ 1371202 w 1876550"/>
              <a:gd name="connsiteY19" fmla="*/ 679895 h 848138"/>
              <a:gd name="connsiteX20" fmla="*/ 1407974 w 1876550"/>
              <a:gd name="connsiteY20" fmla="*/ 670422 h 848138"/>
              <a:gd name="connsiteX21" fmla="*/ 1433607 w 1876550"/>
              <a:gd name="connsiteY21" fmla="*/ 643684 h 848138"/>
              <a:gd name="connsiteX22" fmla="*/ 1443064 w 1876550"/>
              <a:gd name="connsiteY22" fmla="*/ 603013 h 848138"/>
              <a:gd name="connsiteX23" fmla="*/ 1433607 w 1876550"/>
              <a:gd name="connsiteY23" fmla="*/ 561780 h 848138"/>
              <a:gd name="connsiteX24" fmla="*/ 1407974 w 1876550"/>
              <a:gd name="connsiteY24" fmla="*/ 535042 h 848138"/>
              <a:gd name="connsiteX25" fmla="*/ 1371202 w 1876550"/>
              <a:gd name="connsiteY25" fmla="*/ 525569 h 848138"/>
              <a:gd name="connsiteX26" fmla="*/ 918163 w 1876550"/>
              <a:gd name="connsiteY26" fmla="*/ 463734 h 848138"/>
              <a:gd name="connsiteX27" fmla="*/ 994517 w 1876550"/>
              <a:gd name="connsiteY27" fmla="*/ 463734 h 848138"/>
              <a:gd name="connsiteX28" fmla="*/ 994517 w 1876550"/>
              <a:gd name="connsiteY28" fmla="*/ 621407 h 848138"/>
              <a:gd name="connsiteX29" fmla="*/ 1009540 w 1876550"/>
              <a:gd name="connsiteY29" fmla="*/ 665134 h 848138"/>
              <a:gd name="connsiteX30" fmla="*/ 1049658 w 1876550"/>
              <a:gd name="connsiteY30" fmla="*/ 679920 h 848138"/>
              <a:gd name="connsiteX31" fmla="*/ 1090054 w 1876550"/>
              <a:gd name="connsiteY31" fmla="*/ 665134 h 848138"/>
              <a:gd name="connsiteX32" fmla="*/ 1104825 w 1876550"/>
              <a:gd name="connsiteY32" fmla="*/ 621407 h 848138"/>
              <a:gd name="connsiteX33" fmla="*/ 1104825 w 1876550"/>
              <a:gd name="connsiteY33" fmla="*/ 463734 h 848138"/>
              <a:gd name="connsiteX34" fmla="*/ 1181139 w 1876550"/>
              <a:gd name="connsiteY34" fmla="*/ 463734 h 848138"/>
              <a:gd name="connsiteX35" fmla="*/ 1181139 w 1876550"/>
              <a:gd name="connsiteY35" fmla="*/ 629767 h 848138"/>
              <a:gd name="connsiteX36" fmla="*/ 1164426 w 1876550"/>
              <a:gd name="connsiteY36" fmla="*/ 692164 h 848138"/>
              <a:gd name="connsiteX37" fmla="*/ 1118189 w 1876550"/>
              <a:gd name="connsiteY37" fmla="*/ 733395 h 848138"/>
              <a:gd name="connsiteX38" fmla="*/ 1049658 w 1876550"/>
              <a:gd name="connsiteY38" fmla="*/ 747882 h 848138"/>
              <a:gd name="connsiteX39" fmla="*/ 954382 w 1876550"/>
              <a:gd name="connsiteY39" fmla="*/ 716391 h 848138"/>
              <a:gd name="connsiteX40" fmla="*/ 918163 w 1876550"/>
              <a:gd name="connsiteY40" fmla="*/ 629767 h 848138"/>
              <a:gd name="connsiteX41" fmla="*/ 576019 w 1876550"/>
              <a:gd name="connsiteY41" fmla="*/ 463506 h 848138"/>
              <a:gd name="connsiteX42" fmla="*/ 576019 w 1876550"/>
              <a:gd name="connsiteY42" fmla="*/ 537098 h 848138"/>
              <a:gd name="connsiteX43" fmla="*/ 490240 w 1876550"/>
              <a:gd name="connsiteY43" fmla="*/ 578745 h 848138"/>
              <a:gd name="connsiteX44" fmla="*/ 477907 w 1876550"/>
              <a:gd name="connsiteY44" fmla="*/ 624867 h 848138"/>
              <a:gd name="connsiteX45" fmla="*/ 477907 w 1876550"/>
              <a:gd name="connsiteY45" fmla="*/ 742349 h 848138"/>
              <a:gd name="connsiteX46" fmla="*/ 401584 w 1876550"/>
              <a:gd name="connsiteY46" fmla="*/ 742349 h 848138"/>
              <a:gd name="connsiteX47" fmla="*/ 401584 w 1876550"/>
              <a:gd name="connsiteY47" fmla="*/ 463781 h 848138"/>
              <a:gd name="connsiteX48" fmla="*/ 464713 w 1876550"/>
              <a:gd name="connsiteY48" fmla="*/ 463781 h 848138"/>
              <a:gd name="connsiteX49" fmla="*/ 476655 w 1876550"/>
              <a:gd name="connsiteY49" fmla="*/ 503633 h 848138"/>
              <a:gd name="connsiteX50" fmla="*/ 576019 w 1876550"/>
              <a:gd name="connsiteY50" fmla="*/ 463506 h 848138"/>
              <a:gd name="connsiteX51" fmla="*/ 738002 w 1876550"/>
              <a:gd name="connsiteY51" fmla="*/ 458164 h 848138"/>
              <a:gd name="connsiteX52" fmla="*/ 814884 w 1876550"/>
              <a:gd name="connsiteY52" fmla="*/ 476265 h 848138"/>
              <a:gd name="connsiteX53" fmla="*/ 868368 w 1876550"/>
              <a:gd name="connsiteY53" fmla="*/ 526978 h 848138"/>
              <a:gd name="connsiteX54" fmla="*/ 887883 w 1876550"/>
              <a:gd name="connsiteY54" fmla="*/ 603017 h 848138"/>
              <a:gd name="connsiteX55" fmla="*/ 868368 w 1876550"/>
              <a:gd name="connsiteY55" fmla="*/ 679062 h 848138"/>
              <a:gd name="connsiteX56" fmla="*/ 814884 w 1876550"/>
              <a:gd name="connsiteY56" fmla="*/ 729768 h 848138"/>
              <a:gd name="connsiteX57" fmla="*/ 738002 w 1876550"/>
              <a:gd name="connsiteY57" fmla="*/ 747869 h 848138"/>
              <a:gd name="connsiteX58" fmla="*/ 661396 w 1876550"/>
              <a:gd name="connsiteY58" fmla="*/ 729768 h 848138"/>
              <a:gd name="connsiteX59" fmla="*/ 608188 w 1876550"/>
              <a:gd name="connsiteY59" fmla="*/ 679062 h 848138"/>
              <a:gd name="connsiteX60" fmla="*/ 588689 w 1876550"/>
              <a:gd name="connsiteY60" fmla="*/ 603017 h 848138"/>
              <a:gd name="connsiteX61" fmla="*/ 608188 w 1876550"/>
              <a:gd name="connsiteY61" fmla="*/ 526978 h 848138"/>
              <a:gd name="connsiteX62" fmla="*/ 661396 w 1876550"/>
              <a:gd name="connsiteY62" fmla="*/ 476265 h 848138"/>
              <a:gd name="connsiteX63" fmla="*/ 738002 w 1876550"/>
              <a:gd name="connsiteY63" fmla="*/ 458164 h 848138"/>
              <a:gd name="connsiteX64" fmla="*/ 1381788 w 1876550"/>
              <a:gd name="connsiteY64" fmla="*/ 458159 h 848138"/>
              <a:gd name="connsiteX65" fmla="*/ 1450311 w 1876550"/>
              <a:gd name="connsiteY65" fmla="*/ 476261 h 848138"/>
              <a:gd name="connsiteX66" fmla="*/ 1500740 w 1876550"/>
              <a:gd name="connsiteY66" fmla="*/ 526975 h 848138"/>
              <a:gd name="connsiteX67" fmla="*/ 1519963 w 1876550"/>
              <a:gd name="connsiteY67" fmla="*/ 603013 h 848138"/>
              <a:gd name="connsiteX68" fmla="*/ 1500740 w 1876550"/>
              <a:gd name="connsiteY68" fmla="*/ 679059 h 848138"/>
              <a:gd name="connsiteX69" fmla="*/ 1450311 w 1876550"/>
              <a:gd name="connsiteY69" fmla="*/ 729763 h 848138"/>
              <a:gd name="connsiteX70" fmla="*/ 1381788 w 1876550"/>
              <a:gd name="connsiteY70" fmla="*/ 747865 h 848138"/>
              <a:gd name="connsiteX71" fmla="*/ 1319392 w 1876550"/>
              <a:gd name="connsiteY71" fmla="*/ 730316 h 848138"/>
              <a:gd name="connsiteX72" fmla="*/ 1304906 w 1876550"/>
              <a:gd name="connsiteY72" fmla="*/ 719120 h 848138"/>
              <a:gd name="connsiteX73" fmla="*/ 1304906 w 1876550"/>
              <a:gd name="connsiteY73" fmla="*/ 848138 h 848138"/>
              <a:gd name="connsiteX74" fmla="*/ 1228576 w 1876550"/>
              <a:gd name="connsiteY74" fmla="*/ 848138 h 848138"/>
              <a:gd name="connsiteX75" fmla="*/ 1228576 w 1876550"/>
              <a:gd name="connsiteY75" fmla="*/ 463733 h 848138"/>
              <a:gd name="connsiteX76" fmla="*/ 1282628 w 1876550"/>
              <a:gd name="connsiteY76" fmla="*/ 463733 h 848138"/>
              <a:gd name="connsiteX77" fmla="*/ 1296805 w 1876550"/>
              <a:gd name="connsiteY77" fmla="*/ 492104 h 848138"/>
              <a:gd name="connsiteX78" fmla="*/ 1316605 w 1876550"/>
              <a:gd name="connsiteY78" fmla="*/ 476261 h 848138"/>
              <a:gd name="connsiteX79" fmla="*/ 1381788 w 1876550"/>
              <a:gd name="connsiteY79" fmla="*/ 458159 h 848138"/>
              <a:gd name="connsiteX80" fmla="*/ 186101 w 1876550"/>
              <a:gd name="connsiteY80" fmla="*/ 380162 h 848138"/>
              <a:gd name="connsiteX81" fmla="*/ 273277 w 1876550"/>
              <a:gd name="connsiteY81" fmla="*/ 397978 h 848138"/>
              <a:gd name="connsiteX82" fmla="*/ 332895 w 1876550"/>
              <a:gd name="connsiteY82" fmla="*/ 444775 h 848138"/>
              <a:gd name="connsiteX83" fmla="*/ 361022 w 1876550"/>
              <a:gd name="connsiteY83" fmla="*/ 507172 h 848138"/>
              <a:gd name="connsiteX84" fmla="*/ 279696 w 1876550"/>
              <a:gd name="connsiteY84" fmla="*/ 507172 h 848138"/>
              <a:gd name="connsiteX85" fmla="*/ 263821 w 1876550"/>
              <a:gd name="connsiteY85" fmla="*/ 480995 h 848138"/>
              <a:gd name="connsiteX86" fmla="*/ 232606 w 1876550"/>
              <a:gd name="connsiteY86" fmla="*/ 459822 h 848138"/>
              <a:gd name="connsiteX87" fmla="*/ 186653 w 1876550"/>
              <a:gd name="connsiteY87" fmla="*/ 451462 h 848138"/>
              <a:gd name="connsiteX88" fmla="*/ 131220 w 1876550"/>
              <a:gd name="connsiteY88" fmla="*/ 465396 h 848138"/>
              <a:gd name="connsiteX89" fmla="*/ 93327 w 1876550"/>
              <a:gd name="connsiteY89" fmla="*/ 504401 h 848138"/>
              <a:gd name="connsiteX90" fmla="*/ 79686 w 1876550"/>
              <a:gd name="connsiteY90" fmla="*/ 564003 h 848138"/>
              <a:gd name="connsiteX91" fmla="*/ 93603 w 1876550"/>
              <a:gd name="connsiteY91" fmla="*/ 624174 h 848138"/>
              <a:gd name="connsiteX92" fmla="*/ 132324 w 1876550"/>
              <a:gd name="connsiteY92" fmla="*/ 663725 h 848138"/>
              <a:gd name="connsiteX93" fmla="*/ 188871 w 1876550"/>
              <a:gd name="connsiteY93" fmla="*/ 677658 h 848138"/>
              <a:gd name="connsiteX94" fmla="*/ 240413 w 1876550"/>
              <a:gd name="connsiteY94" fmla="*/ 668478 h 848138"/>
              <a:gd name="connsiteX95" fmla="*/ 274943 w 1876550"/>
              <a:gd name="connsiteY95" fmla="*/ 640886 h 848138"/>
              <a:gd name="connsiteX96" fmla="*/ 287276 w 1876550"/>
              <a:gd name="connsiteY96" fmla="*/ 608575 h 848138"/>
              <a:gd name="connsiteX97" fmla="*/ 167146 w 1876550"/>
              <a:gd name="connsiteY97" fmla="*/ 608575 h 848138"/>
              <a:gd name="connsiteX98" fmla="*/ 167146 w 1876550"/>
              <a:gd name="connsiteY98" fmla="*/ 542832 h 848138"/>
              <a:gd name="connsiteX99" fmla="*/ 367717 w 1876550"/>
              <a:gd name="connsiteY99" fmla="*/ 542832 h 848138"/>
              <a:gd name="connsiteX100" fmla="*/ 369106 w 1876550"/>
              <a:gd name="connsiteY100" fmla="*/ 558154 h 848138"/>
              <a:gd name="connsiteX101" fmla="*/ 369366 w 1876550"/>
              <a:gd name="connsiteY101" fmla="*/ 574030 h 848138"/>
              <a:gd name="connsiteX102" fmla="*/ 345422 w 1876550"/>
              <a:gd name="connsiteY102" fmla="*/ 667071 h 848138"/>
              <a:gd name="connsiteX103" fmla="*/ 280533 w 1876550"/>
              <a:gd name="connsiteY103" fmla="*/ 726967 h 848138"/>
              <a:gd name="connsiteX104" fmla="*/ 187766 w 1876550"/>
              <a:gd name="connsiteY104" fmla="*/ 747863 h 848138"/>
              <a:gd name="connsiteX105" fmla="*/ 113395 w 1876550"/>
              <a:gd name="connsiteY105" fmla="*/ 734205 h 848138"/>
              <a:gd name="connsiteX106" fmla="*/ 53760 w 1876550"/>
              <a:gd name="connsiteY106" fmla="*/ 695491 h 848138"/>
              <a:gd name="connsiteX107" fmla="*/ 14218 w 1876550"/>
              <a:gd name="connsiteY107" fmla="*/ 636995 h 848138"/>
              <a:gd name="connsiteX108" fmla="*/ 0 w 1876550"/>
              <a:gd name="connsiteY108" fmla="*/ 564003 h 848138"/>
              <a:gd name="connsiteX109" fmla="*/ 13934 w 1876550"/>
              <a:gd name="connsiteY109" fmla="*/ 491020 h 848138"/>
              <a:gd name="connsiteX110" fmla="*/ 52948 w 1876550"/>
              <a:gd name="connsiteY110" fmla="*/ 432809 h 848138"/>
              <a:gd name="connsiteX111" fmla="*/ 111988 w 1876550"/>
              <a:gd name="connsiteY111" fmla="*/ 394079 h 848138"/>
              <a:gd name="connsiteX112" fmla="*/ 186101 w 1876550"/>
              <a:gd name="connsiteY112" fmla="*/ 380162 h 848138"/>
              <a:gd name="connsiteX113" fmla="*/ 1100933 w 1876550"/>
              <a:gd name="connsiteY113" fmla="*/ 140027 h 848138"/>
              <a:gd name="connsiteX114" fmla="*/ 1064161 w 1876550"/>
              <a:gd name="connsiteY114" fmla="*/ 149501 h 848138"/>
              <a:gd name="connsiteX115" fmla="*/ 1038537 w 1876550"/>
              <a:gd name="connsiteY115" fmla="*/ 176238 h 848138"/>
              <a:gd name="connsiteX116" fmla="*/ 1029064 w 1876550"/>
              <a:gd name="connsiteY116" fmla="*/ 217470 h 848138"/>
              <a:gd name="connsiteX117" fmla="*/ 1038537 w 1876550"/>
              <a:gd name="connsiteY117" fmla="*/ 258134 h 848138"/>
              <a:gd name="connsiteX118" fmla="*/ 1064161 w 1876550"/>
              <a:gd name="connsiteY118" fmla="*/ 284880 h 848138"/>
              <a:gd name="connsiteX119" fmla="*/ 1100933 w 1876550"/>
              <a:gd name="connsiteY119" fmla="*/ 294353 h 848138"/>
              <a:gd name="connsiteX120" fmla="*/ 1137705 w 1876550"/>
              <a:gd name="connsiteY120" fmla="*/ 284880 h 848138"/>
              <a:gd name="connsiteX121" fmla="*/ 1163330 w 1876550"/>
              <a:gd name="connsiteY121" fmla="*/ 258134 h 848138"/>
              <a:gd name="connsiteX122" fmla="*/ 1172803 w 1876550"/>
              <a:gd name="connsiteY122" fmla="*/ 217470 h 848138"/>
              <a:gd name="connsiteX123" fmla="*/ 1163330 w 1876550"/>
              <a:gd name="connsiteY123" fmla="*/ 176238 h 848138"/>
              <a:gd name="connsiteX124" fmla="*/ 1137705 w 1876550"/>
              <a:gd name="connsiteY124" fmla="*/ 149501 h 848138"/>
              <a:gd name="connsiteX125" fmla="*/ 1100933 w 1876550"/>
              <a:gd name="connsiteY125" fmla="*/ 140027 h 848138"/>
              <a:gd name="connsiteX126" fmla="*/ 473731 w 1876550"/>
              <a:gd name="connsiteY126" fmla="*/ 135036 h 848138"/>
              <a:gd name="connsiteX127" fmla="*/ 440022 w 1876550"/>
              <a:gd name="connsiteY127" fmla="*/ 142552 h 848138"/>
              <a:gd name="connsiteX128" fmla="*/ 415495 w 1876550"/>
              <a:gd name="connsiteY128" fmla="*/ 167900 h 848138"/>
              <a:gd name="connsiteX129" fmla="*/ 408963 w 1876550"/>
              <a:gd name="connsiteY129" fmla="*/ 187408 h 848138"/>
              <a:gd name="connsiteX130" fmla="*/ 539621 w 1876550"/>
              <a:gd name="connsiteY130" fmla="*/ 187408 h 848138"/>
              <a:gd name="connsiteX131" fmla="*/ 531099 w 1876550"/>
              <a:gd name="connsiteY131" fmla="*/ 163440 h 848138"/>
              <a:gd name="connsiteX132" fmla="*/ 506578 w 1876550"/>
              <a:gd name="connsiteY132" fmla="*/ 142000 h 848138"/>
              <a:gd name="connsiteX133" fmla="*/ 473731 w 1876550"/>
              <a:gd name="connsiteY133" fmla="*/ 135036 h 848138"/>
              <a:gd name="connsiteX134" fmla="*/ 1288935 w 1876550"/>
              <a:gd name="connsiteY134" fmla="*/ 78176 h 848138"/>
              <a:gd name="connsiteX135" fmla="*/ 1365281 w 1876550"/>
              <a:gd name="connsiteY135" fmla="*/ 78176 h 848138"/>
              <a:gd name="connsiteX136" fmla="*/ 1365281 w 1876550"/>
              <a:gd name="connsiteY136" fmla="*/ 235850 h 848138"/>
              <a:gd name="connsiteX137" fmla="*/ 1380312 w 1876550"/>
              <a:gd name="connsiteY137" fmla="*/ 279576 h 848138"/>
              <a:gd name="connsiteX138" fmla="*/ 1420431 w 1876550"/>
              <a:gd name="connsiteY138" fmla="*/ 294363 h 848138"/>
              <a:gd name="connsiteX139" fmla="*/ 1460827 w 1876550"/>
              <a:gd name="connsiteY139" fmla="*/ 279576 h 848138"/>
              <a:gd name="connsiteX140" fmla="*/ 1475589 w 1876550"/>
              <a:gd name="connsiteY140" fmla="*/ 235850 h 848138"/>
              <a:gd name="connsiteX141" fmla="*/ 1475589 w 1876550"/>
              <a:gd name="connsiteY141" fmla="*/ 78176 h 848138"/>
              <a:gd name="connsiteX142" fmla="*/ 1551902 w 1876550"/>
              <a:gd name="connsiteY142" fmla="*/ 78176 h 848138"/>
              <a:gd name="connsiteX143" fmla="*/ 1551902 w 1876550"/>
              <a:gd name="connsiteY143" fmla="*/ 244210 h 848138"/>
              <a:gd name="connsiteX144" fmla="*/ 1535190 w 1876550"/>
              <a:gd name="connsiteY144" fmla="*/ 306607 h 848138"/>
              <a:gd name="connsiteX145" fmla="*/ 1488953 w 1876550"/>
              <a:gd name="connsiteY145" fmla="*/ 347839 h 848138"/>
              <a:gd name="connsiteX146" fmla="*/ 1420431 w 1876550"/>
              <a:gd name="connsiteY146" fmla="*/ 362325 h 848138"/>
              <a:gd name="connsiteX147" fmla="*/ 1325163 w 1876550"/>
              <a:gd name="connsiteY147" fmla="*/ 330834 h 848138"/>
              <a:gd name="connsiteX148" fmla="*/ 1288935 w 1876550"/>
              <a:gd name="connsiteY148" fmla="*/ 244210 h 848138"/>
              <a:gd name="connsiteX149" fmla="*/ 475942 w 1876550"/>
              <a:gd name="connsiteY149" fmla="*/ 72641 h 848138"/>
              <a:gd name="connsiteX150" fmla="*/ 547811 w 1876550"/>
              <a:gd name="connsiteY150" fmla="*/ 90189 h 848138"/>
              <a:gd name="connsiteX151" fmla="*/ 596842 w 1876550"/>
              <a:gd name="connsiteY151" fmla="*/ 139773 h 848138"/>
              <a:gd name="connsiteX152" fmla="*/ 614668 w 1876550"/>
              <a:gd name="connsiteY152" fmla="*/ 216380 h 848138"/>
              <a:gd name="connsiteX153" fmla="*/ 613555 w 1876550"/>
              <a:gd name="connsiteY153" fmla="*/ 238666 h 848138"/>
              <a:gd name="connsiteX154" fmla="*/ 407865 w 1876550"/>
              <a:gd name="connsiteY154" fmla="*/ 238666 h 848138"/>
              <a:gd name="connsiteX155" fmla="*/ 415780 w 1876550"/>
              <a:gd name="connsiteY155" fmla="*/ 263738 h 848138"/>
              <a:gd name="connsiteX156" fmla="*/ 441965 w 1876550"/>
              <a:gd name="connsiteY156" fmla="*/ 289923 h 848138"/>
              <a:gd name="connsiteX157" fmla="*/ 479288 w 1876550"/>
              <a:gd name="connsiteY157" fmla="*/ 298268 h 848138"/>
              <a:gd name="connsiteX158" fmla="*/ 507432 w 1876550"/>
              <a:gd name="connsiteY158" fmla="*/ 293824 h 848138"/>
              <a:gd name="connsiteX159" fmla="*/ 526378 w 1876550"/>
              <a:gd name="connsiteY159" fmla="*/ 281279 h 848138"/>
              <a:gd name="connsiteX160" fmla="*/ 536681 w 1876550"/>
              <a:gd name="connsiteY160" fmla="*/ 263161 h 848138"/>
              <a:gd name="connsiteX161" fmla="*/ 612442 w 1876550"/>
              <a:gd name="connsiteY161" fmla="*/ 263161 h 848138"/>
              <a:gd name="connsiteX162" fmla="*/ 589588 w 1876550"/>
              <a:gd name="connsiteY162" fmla="*/ 314995 h 848138"/>
              <a:gd name="connsiteX163" fmla="*/ 543090 w 1876550"/>
              <a:gd name="connsiteY163" fmla="*/ 349817 h 848138"/>
              <a:gd name="connsiteX164" fmla="*/ 479288 w 1876550"/>
              <a:gd name="connsiteY164" fmla="*/ 362345 h 848138"/>
              <a:gd name="connsiteX165" fmla="*/ 403795 w 1876550"/>
              <a:gd name="connsiteY165" fmla="*/ 344228 h 848138"/>
              <a:gd name="connsiteX166" fmla="*/ 351701 w 1876550"/>
              <a:gd name="connsiteY166" fmla="*/ 293547 h 848138"/>
              <a:gd name="connsiteX167" fmla="*/ 332770 w 1876550"/>
              <a:gd name="connsiteY167" fmla="*/ 217493 h 848138"/>
              <a:gd name="connsiteX168" fmla="*/ 351148 w 1876550"/>
              <a:gd name="connsiteY168" fmla="*/ 141438 h 848138"/>
              <a:gd name="connsiteX169" fmla="*/ 401846 w 1876550"/>
              <a:gd name="connsiteY169" fmla="*/ 90741 h 848138"/>
              <a:gd name="connsiteX170" fmla="*/ 475942 w 1876550"/>
              <a:gd name="connsiteY170" fmla="*/ 72641 h 848138"/>
              <a:gd name="connsiteX171" fmla="*/ 1089803 w 1876550"/>
              <a:gd name="connsiteY171" fmla="*/ 72618 h 848138"/>
              <a:gd name="connsiteX172" fmla="*/ 1155262 w 1876550"/>
              <a:gd name="connsiteY172" fmla="*/ 90720 h 848138"/>
              <a:gd name="connsiteX173" fmla="*/ 1175176 w 1876550"/>
              <a:gd name="connsiteY173" fmla="*/ 106855 h 848138"/>
              <a:gd name="connsiteX174" fmla="*/ 1189515 w 1876550"/>
              <a:gd name="connsiteY174" fmla="*/ 78182 h 848138"/>
              <a:gd name="connsiteX175" fmla="*/ 1243560 w 1876550"/>
              <a:gd name="connsiteY175" fmla="*/ 78182 h 848138"/>
              <a:gd name="connsiteX176" fmla="*/ 1243560 w 1876550"/>
              <a:gd name="connsiteY176" fmla="*/ 356750 h 848138"/>
              <a:gd name="connsiteX177" fmla="*/ 1189515 w 1876550"/>
              <a:gd name="connsiteY177" fmla="*/ 356750 h 848138"/>
              <a:gd name="connsiteX178" fmla="*/ 1175176 w 1876550"/>
              <a:gd name="connsiteY178" fmla="*/ 328062 h 848138"/>
              <a:gd name="connsiteX179" fmla="*/ 1155262 w 1876550"/>
              <a:gd name="connsiteY179" fmla="*/ 344205 h 848138"/>
              <a:gd name="connsiteX180" fmla="*/ 1089803 w 1876550"/>
              <a:gd name="connsiteY180" fmla="*/ 362315 h 848138"/>
              <a:gd name="connsiteX181" fmla="*/ 1021824 w 1876550"/>
              <a:gd name="connsiteY181" fmla="*/ 344205 h 848138"/>
              <a:gd name="connsiteX182" fmla="*/ 971420 w 1876550"/>
              <a:gd name="connsiteY182" fmla="*/ 293516 h 848138"/>
              <a:gd name="connsiteX183" fmla="*/ 952197 w 1876550"/>
              <a:gd name="connsiteY183" fmla="*/ 217470 h 848138"/>
              <a:gd name="connsiteX184" fmla="*/ 971420 w 1876550"/>
              <a:gd name="connsiteY184" fmla="*/ 141417 h 848138"/>
              <a:gd name="connsiteX185" fmla="*/ 1021824 w 1876550"/>
              <a:gd name="connsiteY185" fmla="*/ 90720 h 848138"/>
              <a:gd name="connsiteX186" fmla="*/ 1089803 w 1876550"/>
              <a:gd name="connsiteY186" fmla="*/ 72618 h 848138"/>
              <a:gd name="connsiteX187" fmla="*/ 802554 w 1876550"/>
              <a:gd name="connsiteY187" fmla="*/ 72613 h 848138"/>
              <a:gd name="connsiteX188" fmla="*/ 863008 w 1876550"/>
              <a:gd name="connsiteY188" fmla="*/ 86546 h 848138"/>
              <a:gd name="connsiteX189" fmla="*/ 905069 w 1876550"/>
              <a:gd name="connsiteY189" fmla="*/ 126657 h 848138"/>
              <a:gd name="connsiteX190" fmla="*/ 920667 w 1876550"/>
              <a:gd name="connsiteY190" fmla="*/ 189062 h 848138"/>
              <a:gd name="connsiteX191" fmla="*/ 920667 w 1876550"/>
              <a:gd name="connsiteY191" fmla="*/ 356745 h 848138"/>
              <a:gd name="connsiteX192" fmla="*/ 844338 w 1876550"/>
              <a:gd name="connsiteY192" fmla="*/ 356745 h 848138"/>
              <a:gd name="connsiteX193" fmla="*/ 844338 w 1876550"/>
              <a:gd name="connsiteY193" fmla="*/ 200753 h 848138"/>
              <a:gd name="connsiteX194" fmla="*/ 837099 w 1876550"/>
              <a:gd name="connsiteY194" fmla="*/ 168166 h 848138"/>
              <a:gd name="connsiteX195" fmla="*/ 816771 w 1876550"/>
              <a:gd name="connsiteY195" fmla="*/ 147270 h 848138"/>
              <a:gd name="connsiteX196" fmla="*/ 786393 w 1876550"/>
              <a:gd name="connsiteY196" fmla="*/ 140023 h 848138"/>
              <a:gd name="connsiteX197" fmla="*/ 743764 w 1876550"/>
              <a:gd name="connsiteY197" fmla="*/ 155898 h 848138"/>
              <a:gd name="connsiteX198" fmla="*/ 727904 w 1876550"/>
              <a:gd name="connsiteY198" fmla="*/ 200753 h 848138"/>
              <a:gd name="connsiteX199" fmla="*/ 727904 w 1876550"/>
              <a:gd name="connsiteY199" fmla="*/ 356745 h 848138"/>
              <a:gd name="connsiteX200" fmla="*/ 651575 w 1876550"/>
              <a:gd name="connsiteY200" fmla="*/ 356745 h 848138"/>
              <a:gd name="connsiteX201" fmla="*/ 651575 w 1876550"/>
              <a:gd name="connsiteY201" fmla="*/ 78186 h 848138"/>
              <a:gd name="connsiteX202" fmla="*/ 705627 w 1876550"/>
              <a:gd name="connsiteY202" fmla="*/ 78186 h 848138"/>
              <a:gd name="connsiteX203" fmla="*/ 719935 w 1876550"/>
              <a:gd name="connsiteY203" fmla="*/ 106817 h 848138"/>
              <a:gd name="connsiteX204" fmla="*/ 747404 w 1876550"/>
              <a:gd name="connsiteY204" fmla="*/ 85433 h 848138"/>
              <a:gd name="connsiteX205" fmla="*/ 802554 w 1876550"/>
              <a:gd name="connsiteY205" fmla="*/ 72613 h 848138"/>
              <a:gd name="connsiteX206" fmla="*/ 99221 w 1876550"/>
              <a:gd name="connsiteY206" fmla="*/ 69274 h 848138"/>
              <a:gd name="connsiteX207" fmla="*/ 99221 w 1876550"/>
              <a:gd name="connsiteY207" fmla="*/ 173455 h 848138"/>
              <a:gd name="connsiteX208" fmla="*/ 174975 w 1876550"/>
              <a:gd name="connsiteY208" fmla="*/ 173455 h 848138"/>
              <a:gd name="connsiteX209" fmla="*/ 216476 w 1876550"/>
              <a:gd name="connsiteY209" fmla="*/ 159538 h 848138"/>
              <a:gd name="connsiteX210" fmla="*/ 231245 w 1876550"/>
              <a:gd name="connsiteY210" fmla="*/ 121645 h 848138"/>
              <a:gd name="connsiteX211" fmla="*/ 216476 w 1876550"/>
              <a:gd name="connsiteY211" fmla="*/ 82932 h 848138"/>
              <a:gd name="connsiteX212" fmla="*/ 174975 w 1876550"/>
              <a:gd name="connsiteY212" fmla="*/ 69274 h 848138"/>
              <a:gd name="connsiteX213" fmla="*/ 21202 w 1876550"/>
              <a:gd name="connsiteY213" fmla="*/ 183 h 848138"/>
              <a:gd name="connsiteX214" fmla="*/ 172741 w 1876550"/>
              <a:gd name="connsiteY214" fmla="*/ 183 h 848138"/>
              <a:gd name="connsiteX215" fmla="*/ 273867 w 1876550"/>
              <a:gd name="connsiteY215" fmla="*/ 31949 h 848138"/>
              <a:gd name="connsiteX216" fmla="*/ 310354 w 1876550"/>
              <a:gd name="connsiteY216" fmla="*/ 120532 h 848138"/>
              <a:gd name="connsiteX217" fmla="*/ 273867 w 1876550"/>
              <a:gd name="connsiteY217" fmla="*/ 208277 h 848138"/>
              <a:gd name="connsiteX218" fmla="*/ 245878 w 1876550"/>
              <a:gd name="connsiteY218" fmla="*/ 226289 h 848138"/>
              <a:gd name="connsiteX219" fmla="*/ 321509 w 1876550"/>
              <a:gd name="connsiteY219" fmla="*/ 356753 h 848138"/>
              <a:gd name="connsiteX220" fmla="*/ 231815 w 1876550"/>
              <a:gd name="connsiteY220" fmla="*/ 356753 h 848138"/>
              <a:gd name="connsiteX221" fmla="*/ 170206 w 1876550"/>
              <a:gd name="connsiteY221" fmla="*/ 240312 h 848138"/>
              <a:gd name="connsiteX222" fmla="*/ 99221 w 1876550"/>
              <a:gd name="connsiteY222" fmla="*/ 240312 h 848138"/>
              <a:gd name="connsiteX223" fmla="*/ 99221 w 1876550"/>
              <a:gd name="connsiteY223" fmla="*/ 356753 h 848138"/>
              <a:gd name="connsiteX224" fmla="*/ 21202 w 1876550"/>
              <a:gd name="connsiteY224" fmla="*/ 356753 h 848138"/>
              <a:gd name="connsiteX225" fmla="*/ 1714417 w 1876550"/>
              <a:gd name="connsiteY225" fmla="*/ 148 h 848138"/>
              <a:gd name="connsiteX226" fmla="*/ 1790771 w 1876550"/>
              <a:gd name="connsiteY226" fmla="*/ 148 h 848138"/>
              <a:gd name="connsiteX227" fmla="*/ 1790771 w 1876550"/>
              <a:gd name="connsiteY227" fmla="*/ 78161 h 848138"/>
              <a:gd name="connsiteX228" fmla="*/ 1876323 w 1876550"/>
              <a:gd name="connsiteY228" fmla="*/ 78161 h 848138"/>
              <a:gd name="connsiteX229" fmla="*/ 1876323 w 1876550"/>
              <a:gd name="connsiteY229" fmla="*/ 141671 h 848138"/>
              <a:gd name="connsiteX230" fmla="*/ 1790771 w 1876550"/>
              <a:gd name="connsiteY230" fmla="*/ 141671 h 848138"/>
              <a:gd name="connsiteX231" fmla="*/ 1790771 w 1876550"/>
              <a:gd name="connsiteY231" fmla="*/ 246972 h 848138"/>
              <a:gd name="connsiteX232" fmla="*/ 1800229 w 1876550"/>
              <a:gd name="connsiteY232" fmla="*/ 277050 h 848138"/>
              <a:gd name="connsiteX233" fmla="*/ 1830314 w 1876550"/>
              <a:gd name="connsiteY233" fmla="*/ 286523 h 848138"/>
              <a:gd name="connsiteX234" fmla="*/ 1876550 w 1876550"/>
              <a:gd name="connsiteY234" fmla="*/ 286523 h 848138"/>
              <a:gd name="connsiteX235" fmla="*/ 1876550 w 1876550"/>
              <a:gd name="connsiteY235" fmla="*/ 356727 h 848138"/>
              <a:gd name="connsiteX236" fmla="*/ 1828079 w 1876550"/>
              <a:gd name="connsiteY236" fmla="*/ 356727 h 848138"/>
              <a:gd name="connsiteX237" fmla="*/ 1762904 w 1876550"/>
              <a:gd name="connsiteY237" fmla="*/ 345864 h 848138"/>
              <a:gd name="connsiteX238" fmla="*/ 1726124 w 1876550"/>
              <a:gd name="connsiteY238" fmla="*/ 311872 h 848138"/>
              <a:gd name="connsiteX239" fmla="*/ 1714417 w 1876550"/>
              <a:gd name="connsiteY239" fmla="*/ 253082 h 848138"/>
              <a:gd name="connsiteX240" fmla="*/ 1595217 w 1876550"/>
              <a:gd name="connsiteY240" fmla="*/ 0 h 848138"/>
              <a:gd name="connsiteX241" fmla="*/ 1671555 w 1876550"/>
              <a:gd name="connsiteY241" fmla="*/ 0 h 848138"/>
              <a:gd name="connsiteX242" fmla="*/ 1671555 w 1876550"/>
              <a:gd name="connsiteY242" fmla="*/ 356555 h 848138"/>
              <a:gd name="connsiteX243" fmla="*/ 1595217 w 1876550"/>
              <a:gd name="connsiteY243" fmla="*/ 356555 h 84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1876550" h="848138">
                <a:moveTo>
                  <a:pt x="738002" y="525573"/>
                </a:moveTo>
                <a:cubicBezTo>
                  <a:pt x="724247" y="525573"/>
                  <a:pt x="711898" y="528742"/>
                  <a:pt x="700955" y="535046"/>
                </a:cubicBezTo>
                <a:cubicBezTo>
                  <a:pt x="689978" y="541375"/>
                  <a:pt x="681358" y="550273"/>
                  <a:pt x="675053" y="561785"/>
                </a:cubicBezTo>
                <a:cubicBezTo>
                  <a:pt x="668733" y="573297"/>
                  <a:pt x="665580" y="587043"/>
                  <a:pt x="665580" y="603017"/>
                </a:cubicBezTo>
                <a:cubicBezTo>
                  <a:pt x="665580" y="618616"/>
                  <a:pt x="668733" y="632175"/>
                  <a:pt x="675053" y="643688"/>
                </a:cubicBezTo>
                <a:cubicBezTo>
                  <a:pt x="681358" y="655209"/>
                  <a:pt x="689978" y="664113"/>
                  <a:pt x="700955" y="670426"/>
                </a:cubicBezTo>
                <a:cubicBezTo>
                  <a:pt x="711898" y="676747"/>
                  <a:pt x="724247" y="679900"/>
                  <a:pt x="738002" y="679900"/>
                </a:cubicBezTo>
                <a:cubicBezTo>
                  <a:pt x="752115" y="679900"/>
                  <a:pt x="764651" y="676747"/>
                  <a:pt x="775603" y="670426"/>
                </a:cubicBezTo>
                <a:cubicBezTo>
                  <a:pt x="786555" y="664113"/>
                  <a:pt x="795199" y="655209"/>
                  <a:pt x="801512" y="643688"/>
                </a:cubicBezTo>
                <a:cubicBezTo>
                  <a:pt x="807816" y="632175"/>
                  <a:pt x="810977" y="618616"/>
                  <a:pt x="810977" y="603017"/>
                </a:cubicBezTo>
                <a:cubicBezTo>
                  <a:pt x="810977" y="587043"/>
                  <a:pt x="807816" y="573297"/>
                  <a:pt x="801512" y="561785"/>
                </a:cubicBezTo>
                <a:cubicBezTo>
                  <a:pt x="795199" y="550273"/>
                  <a:pt x="786555" y="541375"/>
                  <a:pt x="775603" y="535046"/>
                </a:cubicBezTo>
                <a:cubicBezTo>
                  <a:pt x="764651" y="528742"/>
                  <a:pt x="752115" y="525573"/>
                  <a:pt x="738002" y="525573"/>
                </a:cubicBezTo>
                <a:close/>
                <a:moveTo>
                  <a:pt x="1371202" y="525569"/>
                </a:moveTo>
                <a:cubicBezTo>
                  <a:pt x="1357447" y="525569"/>
                  <a:pt x="1345203" y="528737"/>
                  <a:pt x="1334422" y="535042"/>
                </a:cubicBezTo>
                <a:cubicBezTo>
                  <a:pt x="1323658" y="541371"/>
                  <a:pt x="1315103" y="550267"/>
                  <a:pt x="1308798" y="561780"/>
                </a:cubicBezTo>
                <a:cubicBezTo>
                  <a:pt x="1302485" y="573292"/>
                  <a:pt x="1299340" y="587040"/>
                  <a:pt x="1299340" y="603013"/>
                </a:cubicBezTo>
                <a:cubicBezTo>
                  <a:pt x="1299340" y="618612"/>
                  <a:pt x="1302485" y="632172"/>
                  <a:pt x="1308798" y="643684"/>
                </a:cubicBezTo>
                <a:cubicBezTo>
                  <a:pt x="1315103" y="655204"/>
                  <a:pt x="1323658" y="664109"/>
                  <a:pt x="1334422" y="670422"/>
                </a:cubicBezTo>
                <a:cubicBezTo>
                  <a:pt x="1345203" y="676743"/>
                  <a:pt x="1357447" y="679895"/>
                  <a:pt x="1371202" y="679895"/>
                </a:cubicBezTo>
                <a:cubicBezTo>
                  <a:pt x="1384940" y="679895"/>
                  <a:pt x="1397208" y="676743"/>
                  <a:pt x="1407974" y="670422"/>
                </a:cubicBezTo>
                <a:cubicBezTo>
                  <a:pt x="1418748" y="664109"/>
                  <a:pt x="1427277" y="655204"/>
                  <a:pt x="1433607" y="643684"/>
                </a:cubicBezTo>
                <a:cubicBezTo>
                  <a:pt x="1439912" y="632172"/>
                  <a:pt x="1443064" y="618612"/>
                  <a:pt x="1443064" y="603013"/>
                </a:cubicBezTo>
                <a:cubicBezTo>
                  <a:pt x="1443064" y="587040"/>
                  <a:pt x="1439912" y="573292"/>
                  <a:pt x="1433607" y="561780"/>
                </a:cubicBezTo>
                <a:cubicBezTo>
                  <a:pt x="1427277" y="550267"/>
                  <a:pt x="1418748" y="541371"/>
                  <a:pt x="1407974" y="535042"/>
                </a:cubicBezTo>
                <a:cubicBezTo>
                  <a:pt x="1397208" y="528737"/>
                  <a:pt x="1384940" y="525569"/>
                  <a:pt x="1371202" y="525569"/>
                </a:cubicBezTo>
                <a:close/>
                <a:moveTo>
                  <a:pt x="918163" y="463734"/>
                </a:moveTo>
                <a:lnTo>
                  <a:pt x="994517" y="463734"/>
                </a:lnTo>
                <a:lnTo>
                  <a:pt x="994517" y="621407"/>
                </a:lnTo>
                <a:cubicBezTo>
                  <a:pt x="994517" y="640727"/>
                  <a:pt x="999514" y="655302"/>
                  <a:pt x="1009540" y="665134"/>
                </a:cubicBezTo>
                <a:cubicBezTo>
                  <a:pt x="1019573" y="674997"/>
                  <a:pt x="1032946" y="679920"/>
                  <a:pt x="1049658" y="679920"/>
                </a:cubicBezTo>
                <a:cubicBezTo>
                  <a:pt x="1066744" y="679920"/>
                  <a:pt x="1080198" y="674997"/>
                  <a:pt x="1090054" y="665134"/>
                </a:cubicBezTo>
                <a:cubicBezTo>
                  <a:pt x="1099901" y="655302"/>
                  <a:pt x="1104825" y="640727"/>
                  <a:pt x="1104825" y="621407"/>
                </a:cubicBezTo>
                <a:lnTo>
                  <a:pt x="1104825" y="463734"/>
                </a:lnTo>
                <a:lnTo>
                  <a:pt x="1181139" y="463734"/>
                </a:lnTo>
                <a:lnTo>
                  <a:pt x="1181139" y="629767"/>
                </a:lnTo>
                <a:cubicBezTo>
                  <a:pt x="1181139" y="653547"/>
                  <a:pt x="1175565" y="674331"/>
                  <a:pt x="1164426" y="692164"/>
                </a:cubicBezTo>
                <a:cubicBezTo>
                  <a:pt x="1153287" y="709989"/>
                  <a:pt x="1137866" y="723736"/>
                  <a:pt x="1118189" y="733395"/>
                </a:cubicBezTo>
                <a:cubicBezTo>
                  <a:pt x="1098496" y="743039"/>
                  <a:pt x="1075640" y="747882"/>
                  <a:pt x="1049658" y="747882"/>
                </a:cubicBezTo>
                <a:cubicBezTo>
                  <a:pt x="1010279" y="747882"/>
                  <a:pt x="978512" y="737393"/>
                  <a:pt x="954382" y="716391"/>
                </a:cubicBezTo>
                <a:cubicBezTo>
                  <a:pt x="930252" y="695422"/>
                  <a:pt x="918163" y="666539"/>
                  <a:pt x="918163" y="629767"/>
                </a:cubicBezTo>
                <a:close/>
                <a:moveTo>
                  <a:pt x="576019" y="463506"/>
                </a:moveTo>
                <a:lnTo>
                  <a:pt x="576019" y="537098"/>
                </a:lnTo>
                <a:cubicBezTo>
                  <a:pt x="527052" y="537098"/>
                  <a:pt x="502516" y="558530"/>
                  <a:pt x="490240" y="578745"/>
                </a:cubicBezTo>
                <a:cubicBezTo>
                  <a:pt x="481823" y="592572"/>
                  <a:pt x="477907" y="608674"/>
                  <a:pt x="477907" y="624867"/>
                </a:cubicBezTo>
                <a:lnTo>
                  <a:pt x="477907" y="742349"/>
                </a:lnTo>
                <a:lnTo>
                  <a:pt x="401584" y="742349"/>
                </a:lnTo>
                <a:lnTo>
                  <a:pt x="401584" y="463781"/>
                </a:lnTo>
                <a:lnTo>
                  <a:pt x="464713" y="463781"/>
                </a:lnTo>
                <a:lnTo>
                  <a:pt x="476655" y="503633"/>
                </a:lnTo>
                <a:cubicBezTo>
                  <a:pt x="502589" y="481103"/>
                  <a:pt x="535705" y="463506"/>
                  <a:pt x="576019" y="463506"/>
                </a:cubicBezTo>
                <a:close/>
                <a:moveTo>
                  <a:pt x="738002" y="458164"/>
                </a:moveTo>
                <a:cubicBezTo>
                  <a:pt x="766592" y="458164"/>
                  <a:pt x="792217" y="464209"/>
                  <a:pt x="814884" y="476265"/>
                </a:cubicBezTo>
                <a:cubicBezTo>
                  <a:pt x="837536" y="488339"/>
                  <a:pt x="855352" y="505237"/>
                  <a:pt x="868368" y="526978"/>
                </a:cubicBezTo>
                <a:cubicBezTo>
                  <a:pt x="881368" y="548704"/>
                  <a:pt x="887883" y="574036"/>
                  <a:pt x="887883" y="603017"/>
                </a:cubicBezTo>
                <a:cubicBezTo>
                  <a:pt x="887883" y="631989"/>
                  <a:pt x="881368" y="657346"/>
                  <a:pt x="868368" y="679062"/>
                </a:cubicBezTo>
                <a:cubicBezTo>
                  <a:pt x="855352" y="700788"/>
                  <a:pt x="837536" y="717703"/>
                  <a:pt x="814884" y="729768"/>
                </a:cubicBezTo>
                <a:cubicBezTo>
                  <a:pt x="792217" y="741833"/>
                  <a:pt x="766592" y="747869"/>
                  <a:pt x="738002" y="747869"/>
                </a:cubicBezTo>
                <a:cubicBezTo>
                  <a:pt x="709387" y="747869"/>
                  <a:pt x="683861" y="741833"/>
                  <a:pt x="661396" y="729768"/>
                </a:cubicBezTo>
                <a:cubicBezTo>
                  <a:pt x="638923" y="717703"/>
                  <a:pt x="621187" y="700788"/>
                  <a:pt x="608188" y="679062"/>
                </a:cubicBezTo>
                <a:cubicBezTo>
                  <a:pt x="595181" y="657346"/>
                  <a:pt x="588689" y="631989"/>
                  <a:pt x="588689" y="603017"/>
                </a:cubicBezTo>
                <a:cubicBezTo>
                  <a:pt x="588689" y="574036"/>
                  <a:pt x="595181" y="548704"/>
                  <a:pt x="608188" y="526978"/>
                </a:cubicBezTo>
                <a:cubicBezTo>
                  <a:pt x="621187" y="505237"/>
                  <a:pt x="638923" y="488339"/>
                  <a:pt x="661396" y="476265"/>
                </a:cubicBezTo>
                <a:cubicBezTo>
                  <a:pt x="683861" y="464209"/>
                  <a:pt x="709387" y="458164"/>
                  <a:pt x="738002" y="458164"/>
                </a:cubicBezTo>
                <a:close/>
                <a:moveTo>
                  <a:pt x="1381788" y="458159"/>
                </a:moveTo>
                <a:cubicBezTo>
                  <a:pt x="1406666" y="458159"/>
                  <a:pt x="1429495" y="464204"/>
                  <a:pt x="1450311" y="476261"/>
                </a:cubicBezTo>
                <a:cubicBezTo>
                  <a:pt x="1471110" y="488334"/>
                  <a:pt x="1487936" y="505234"/>
                  <a:pt x="1500740" y="526975"/>
                </a:cubicBezTo>
                <a:cubicBezTo>
                  <a:pt x="1513561" y="548700"/>
                  <a:pt x="1519963" y="574033"/>
                  <a:pt x="1519963" y="603013"/>
                </a:cubicBezTo>
                <a:cubicBezTo>
                  <a:pt x="1519963" y="631984"/>
                  <a:pt x="1513561" y="657341"/>
                  <a:pt x="1500740" y="679059"/>
                </a:cubicBezTo>
                <a:cubicBezTo>
                  <a:pt x="1487936" y="700783"/>
                  <a:pt x="1471110" y="717699"/>
                  <a:pt x="1450311" y="729763"/>
                </a:cubicBezTo>
                <a:cubicBezTo>
                  <a:pt x="1429495" y="741828"/>
                  <a:pt x="1406666" y="747865"/>
                  <a:pt x="1381788" y="747865"/>
                </a:cubicBezTo>
                <a:cubicBezTo>
                  <a:pt x="1358381" y="747865"/>
                  <a:pt x="1337575" y="742016"/>
                  <a:pt x="1319392" y="730316"/>
                </a:cubicBezTo>
                <a:cubicBezTo>
                  <a:pt x="1314217" y="726984"/>
                  <a:pt x="1309382" y="723247"/>
                  <a:pt x="1304906" y="719120"/>
                </a:cubicBezTo>
                <a:lnTo>
                  <a:pt x="1304906" y="848138"/>
                </a:lnTo>
                <a:lnTo>
                  <a:pt x="1228576" y="848138"/>
                </a:lnTo>
                <a:lnTo>
                  <a:pt x="1228576" y="463733"/>
                </a:lnTo>
                <a:lnTo>
                  <a:pt x="1282628" y="463733"/>
                </a:lnTo>
                <a:lnTo>
                  <a:pt x="1296805" y="492104"/>
                </a:lnTo>
                <a:cubicBezTo>
                  <a:pt x="1302801" y="486132"/>
                  <a:pt x="1309415" y="480852"/>
                  <a:pt x="1316605" y="476261"/>
                </a:cubicBezTo>
                <a:cubicBezTo>
                  <a:pt x="1335552" y="464204"/>
                  <a:pt x="1357268" y="458159"/>
                  <a:pt x="1381788" y="458159"/>
                </a:cubicBezTo>
                <a:close/>
                <a:moveTo>
                  <a:pt x="186101" y="380162"/>
                </a:moveTo>
                <a:cubicBezTo>
                  <a:pt x="219517" y="380162"/>
                  <a:pt x="248570" y="386100"/>
                  <a:pt x="273277" y="397978"/>
                </a:cubicBezTo>
                <a:cubicBezTo>
                  <a:pt x="297960" y="409881"/>
                  <a:pt x="317849" y="425480"/>
                  <a:pt x="332895" y="444775"/>
                </a:cubicBezTo>
                <a:cubicBezTo>
                  <a:pt x="347933" y="464096"/>
                  <a:pt x="357309" y="484895"/>
                  <a:pt x="361022" y="507172"/>
                </a:cubicBezTo>
                <a:lnTo>
                  <a:pt x="279696" y="507172"/>
                </a:lnTo>
                <a:cubicBezTo>
                  <a:pt x="277088" y="498260"/>
                  <a:pt x="271790" y="489543"/>
                  <a:pt x="263821" y="480995"/>
                </a:cubicBezTo>
                <a:cubicBezTo>
                  <a:pt x="255809" y="472440"/>
                  <a:pt x="245410" y="465396"/>
                  <a:pt x="232606" y="459822"/>
                </a:cubicBezTo>
                <a:cubicBezTo>
                  <a:pt x="219802" y="454257"/>
                  <a:pt x="204471" y="451462"/>
                  <a:pt x="186653" y="451462"/>
                </a:cubicBezTo>
                <a:cubicBezTo>
                  <a:pt x="165839" y="451462"/>
                  <a:pt x="147372" y="456102"/>
                  <a:pt x="131220" y="465396"/>
                </a:cubicBezTo>
                <a:cubicBezTo>
                  <a:pt x="115044" y="474682"/>
                  <a:pt x="102426" y="487674"/>
                  <a:pt x="93327" y="504401"/>
                </a:cubicBezTo>
                <a:cubicBezTo>
                  <a:pt x="84219" y="521106"/>
                  <a:pt x="79686" y="540978"/>
                  <a:pt x="79686" y="564003"/>
                </a:cubicBezTo>
                <a:cubicBezTo>
                  <a:pt x="79686" y="587037"/>
                  <a:pt x="84309" y="607097"/>
                  <a:pt x="93603" y="624174"/>
                </a:cubicBezTo>
                <a:cubicBezTo>
                  <a:pt x="102889" y="641260"/>
                  <a:pt x="115799" y="654446"/>
                  <a:pt x="132324" y="663725"/>
                </a:cubicBezTo>
                <a:cubicBezTo>
                  <a:pt x="148842" y="673027"/>
                  <a:pt x="167707" y="677658"/>
                  <a:pt x="188871" y="677658"/>
                </a:cubicBezTo>
                <a:cubicBezTo>
                  <a:pt x="208565" y="677658"/>
                  <a:pt x="225733" y="674603"/>
                  <a:pt x="240413" y="668478"/>
                </a:cubicBezTo>
                <a:cubicBezTo>
                  <a:pt x="255070" y="662335"/>
                  <a:pt x="266599" y="653138"/>
                  <a:pt x="274943" y="640886"/>
                </a:cubicBezTo>
                <a:cubicBezTo>
                  <a:pt x="281183" y="631771"/>
                  <a:pt x="285269" y="620981"/>
                  <a:pt x="287276" y="608575"/>
                </a:cubicBezTo>
                <a:lnTo>
                  <a:pt x="167146" y="608575"/>
                </a:lnTo>
                <a:lnTo>
                  <a:pt x="167146" y="542832"/>
                </a:lnTo>
                <a:lnTo>
                  <a:pt x="367717" y="542832"/>
                </a:lnTo>
                <a:cubicBezTo>
                  <a:pt x="368464" y="547665"/>
                  <a:pt x="368903" y="552784"/>
                  <a:pt x="369106" y="558154"/>
                </a:cubicBezTo>
                <a:cubicBezTo>
                  <a:pt x="369293" y="563541"/>
                  <a:pt x="369366" y="568846"/>
                  <a:pt x="369366" y="574030"/>
                </a:cubicBezTo>
                <a:cubicBezTo>
                  <a:pt x="369366" y="610062"/>
                  <a:pt x="361396" y="641089"/>
                  <a:pt x="345422" y="667071"/>
                </a:cubicBezTo>
                <a:cubicBezTo>
                  <a:pt x="329451" y="693070"/>
                  <a:pt x="307823" y="713033"/>
                  <a:pt x="280533" y="726967"/>
                </a:cubicBezTo>
                <a:cubicBezTo>
                  <a:pt x="253217" y="740884"/>
                  <a:pt x="222303" y="747863"/>
                  <a:pt x="187766" y="747863"/>
                </a:cubicBezTo>
                <a:cubicBezTo>
                  <a:pt x="161028" y="747863"/>
                  <a:pt x="136232" y="743305"/>
                  <a:pt x="113395" y="734205"/>
                </a:cubicBezTo>
                <a:cubicBezTo>
                  <a:pt x="90549" y="725106"/>
                  <a:pt x="70667" y="712203"/>
                  <a:pt x="53760" y="695491"/>
                </a:cubicBezTo>
                <a:cubicBezTo>
                  <a:pt x="36862" y="678779"/>
                  <a:pt x="23684" y="659264"/>
                  <a:pt x="14218" y="636995"/>
                </a:cubicBezTo>
                <a:cubicBezTo>
                  <a:pt x="4737" y="614701"/>
                  <a:pt x="0" y="590392"/>
                  <a:pt x="0" y="564003"/>
                </a:cubicBezTo>
                <a:cubicBezTo>
                  <a:pt x="0" y="537632"/>
                  <a:pt x="4647" y="513299"/>
                  <a:pt x="13934" y="491020"/>
                </a:cubicBezTo>
                <a:cubicBezTo>
                  <a:pt x="23213" y="468744"/>
                  <a:pt x="36236" y="449333"/>
                  <a:pt x="52948" y="432809"/>
                </a:cubicBezTo>
                <a:cubicBezTo>
                  <a:pt x="69652" y="416283"/>
                  <a:pt x="89321" y="403365"/>
                  <a:pt x="111988" y="394079"/>
                </a:cubicBezTo>
                <a:cubicBezTo>
                  <a:pt x="134648" y="384800"/>
                  <a:pt x="159346" y="380162"/>
                  <a:pt x="186101" y="380162"/>
                </a:cubicBezTo>
                <a:close/>
                <a:moveTo>
                  <a:pt x="1100933" y="140027"/>
                </a:moveTo>
                <a:cubicBezTo>
                  <a:pt x="1087203" y="140027"/>
                  <a:pt x="1074935" y="143172"/>
                  <a:pt x="1064161" y="149501"/>
                </a:cubicBezTo>
                <a:cubicBezTo>
                  <a:pt x="1053397" y="155813"/>
                  <a:pt x="1044842" y="164726"/>
                  <a:pt x="1038537" y="176238"/>
                </a:cubicBezTo>
                <a:cubicBezTo>
                  <a:pt x="1032233" y="187751"/>
                  <a:pt x="1029064" y="201498"/>
                  <a:pt x="1029064" y="217470"/>
                </a:cubicBezTo>
                <a:cubicBezTo>
                  <a:pt x="1029064" y="233069"/>
                  <a:pt x="1032233" y="246629"/>
                  <a:pt x="1038537" y="258134"/>
                </a:cubicBezTo>
                <a:cubicBezTo>
                  <a:pt x="1044842" y="269646"/>
                  <a:pt x="1053397" y="278568"/>
                  <a:pt x="1064161" y="284880"/>
                </a:cubicBezTo>
                <a:cubicBezTo>
                  <a:pt x="1074935" y="291201"/>
                  <a:pt x="1087203" y="294353"/>
                  <a:pt x="1100933" y="294353"/>
                </a:cubicBezTo>
                <a:cubicBezTo>
                  <a:pt x="1114681" y="294353"/>
                  <a:pt x="1126932" y="291201"/>
                  <a:pt x="1137705" y="284880"/>
                </a:cubicBezTo>
                <a:cubicBezTo>
                  <a:pt x="1148470" y="278568"/>
                  <a:pt x="1157017" y="269646"/>
                  <a:pt x="1163330" y="258134"/>
                </a:cubicBezTo>
                <a:cubicBezTo>
                  <a:pt x="1169643" y="246629"/>
                  <a:pt x="1172803" y="233069"/>
                  <a:pt x="1172803" y="217470"/>
                </a:cubicBezTo>
                <a:cubicBezTo>
                  <a:pt x="1172803" y="201498"/>
                  <a:pt x="1169643" y="187751"/>
                  <a:pt x="1163330" y="176238"/>
                </a:cubicBezTo>
                <a:cubicBezTo>
                  <a:pt x="1157017" y="164726"/>
                  <a:pt x="1148470" y="155813"/>
                  <a:pt x="1137705" y="149501"/>
                </a:cubicBezTo>
                <a:cubicBezTo>
                  <a:pt x="1126932" y="143172"/>
                  <a:pt x="1114681" y="140027"/>
                  <a:pt x="1100933" y="140027"/>
                </a:cubicBezTo>
                <a:close/>
                <a:moveTo>
                  <a:pt x="473731" y="135036"/>
                </a:moveTo>
                <a:cubicBezTo>
                  <a:pt x="461472" y="135036"/>
                  <a:pt x="450219" y="137539"/>
                  <a:pt x="440022" y="142552"/>
                </a:cubicBezTo>
                <a:cubicBezTo>
                  <a:pt x="429786" y="147565"/>
                  <a:pt x="421629" y="156023"/>
                  <a:pt x="415495" y="167900"/>
                </a:cubicBezTo>
                <a:cubicBezTo>
                  <a:pt x="412668" y="173409"/>
                  <a:pt x="410482" y="179909"/>
                  <a:pt x="408963" y="187408"/>
                </a:cubicBezTo>
                <a:lnTo>
                  <a:pt x="539621" y="187408"/>
                </a:lnTo>
                <a:cubicBezTo>
                  <a:pt x="538257" y="178113"/>
                  <a:pt x="535462" y="170111"/>
                  <a:pt x="531099" y="163440"/>
                </a:cubicBezTo>
                <a:cubicBezTo>
                  <a:pt x="524794" y="153797"/>
                  <a:pt x="516630" y="146655"/>
                  <a:pt x="506578" y="142000"/>
                </a:cubicBezTo>
                <a:cubicBezTo>
                  <a:pt x="496553" y="137368"/>
                  <a:pt x="485593" y="135036"/>
                  <a:pt x="473731" y="135036"/>
                </a:cubicBezTo>
                <a:close/>
                <a:moveTo>
                  <a:pt x="1288935" y="78176"/>
                </a:moveTo>
                <a:lnTo>
                  <a:pt x="1365281" y="78176"/>
                </a:lnTo>
                <a:lnTo>
                  <a:pt x="1365281" y="235850"/>
                </a:lnTo>
                <a:cubicBezTo>
                  <a:pt x="1365281" y="255170"/>
                  <a:pt x="1370295" y="269746"/>
                  <a:pt x="1380312" y="279576"/>
                </a:cubicBezTo>
                <a:cubicBezTo>
                  <a:pt x="1390362" y="289439"/>
                  <a:pt x="1403719" y="294363"/>
                  <a:pt x="1420431" y="294363"/>
                </a:cubicBezTo>
                <a:cubicBezTo>
                  <a:pt x="1437508" y="294363"/>
                  <a:pt x="1450980" y="289439"/>
                  <a:pt x="1460827" y="279576"/>
                </a:cubicBezTo>
                <a:cubicBezTo>
                  <a:pt x="1470674" y="269746"/>
                  <a:pt x="1475589" y="255170"/>
                  <a:pt x="1475589" y="235850"/>
                </a:cubicBezTo>
                <a:lnTo>
                  <a:pt x="1475589" y="78176"/>
                </a:lnTo>
                <a:lnTo>
                  <a:pt x="1551902" y="78176"/>
                </a:lnTo>
                <a:lnTo>
                  <a:pt x="1551902" y="244210"/>
                </a:lnTo>
                <a:cubicBezTo>
                  <a:pt x="1551902" y="267991"/>
                  <a:pt x="1546345" y="288773"/>
                  <a:pt x="1535190" y="306607"/>
                </a:cubicBezTo>
                <a:cubicBezTo>
                  <a:pt x="1524067" y="324432"/>
                  <a:pt x="1508647" y="338178"/>
                  <a:pt x="1488953" y="347839"/>
                </a:cubicBezTo>
                <a:cubicBezTo>
                  <a:pt x="1469284" y="357483"/>
                  <a:pt x="1446430" y="362325"/>
                  <a:pt x="1420431" y="362325"/>
                </a:cubicBezTo>
                <a:cubicBezTo>
                  <a:pt x="1381051" y="362325"/>
                  <a:pt x="1349300" y="351836"/>
                  <a:pt x="1325163" y="330834"/>
                </a:cubicBezTo>
                <a:cubicBezTo>
                  <a:pt x="1301025" y="309864"/>
                  <a:pt x="1288935" y="280981"/>
                  <a:pt x="1288935" y="244210"/>
                </a:cubicBezTo>
                <a:close/>
                <a:moveTo>
                  <a:pt x="475942" y="72641"/>
                </a:moveTo>
                <a:cubicBezTo>
                  <a:pt x="503053" y="72641"/>
                  <a:pt x="527012" y="78490"/>
                  <a:pt x="547811" y="90189"/>
                </a:cubicBezTo>
                <a:cubicBezTo>
                  <a:pt x="568610" y="101880"/>
                  <a:pt x="584965" y="118422"/>
                  <a:pt x="596842" y="139773"/>
                </a:cubicBezTo>
                <a:cubicBezTo>
                  <a:pt x="608745" y="161133"/>
                  <a:pt x="614668" y="186669"/>
                  <a:pt x="614668" y="216380"/>
                </a:cubicBezTo>
                <a:cubicBezTo>
                  <a:pt x="614668" y="228127"/>
                  <a:pt x="613920" y="234961"/>
                  <a:pt x="613555" y="238666"/>
                </a:cubicBezTo>
                <a:lnTo>
                  <a:pt x="407865" y="238666"/>
                </a:lnTo>
                <a:cubicBezTo>
                  <a:pt x="409385" y="248277"/>
                  <a:pt x="412017" y="256637"/>
                  <a:pt x="415780" y="263738"/>
                </a:cubicBezTo>
                <a:cubicBezTo>
                  <a:pt x="422092" y="275632"/>
                  <a:pt x="430810" y="284349"/>
                  <a:pt x="441965" y="289923"/>
                </a:cubicBezTo>
                <a:cubicBezTo>
                  <a:pt x="453120" y="295489"/>
                  <a:pt x="465542" y="298268"/>
                  <a:pt x="479288" y="298268"/>
                </a:cubicBezTo>
                <a:cubicBezTo>
                  <a:pt x="490443" y="298268"/>
                  <a:pt x="499802" y="296796"/>
                  <a:pt x="507432" y="293824"/>
                </a:cubicBezTo>
                <a:cubicBezTo>
                  <a:pt x="515020" y="290841"/>
                  <a:pt x="521349" y="286666"/>
                  <a:pt x="526378" y="281279"/>
                </a:cubicBezTo>
                <a:cubicBezTo>
                  <a:pt x="531375" y="275908"/>
                  <a:pt x="534820" y="269855"/>
                  <a:pt x="536681" y="263161"/>
                </a:cubicBezTo>
                <a:lnTo>
                  <a:pt x="612442" y="263161"/>
                </a:lnTo>
                <a:cubicBezTo>
                  <a:pt x="609460" y="282871"/>
                  <a:pt x="601856" y="300136"/>
                  <a:pt x="589588" y="314995"/>
                </a:cubicBezTo>
                <a:cubicBezTo>
                  <a:pt x="577335" y="329848"/>
                  <a:pt x="561834" y="341450"/>
                  <a:pt x="543090" y="349817"/>
                </a:cubicBezTo>
                <a:cubicBezTo>
                  <a:pt x="524323" y="358162"/>
                  <a:pt x="503053" y="362345"/>
                  <a:pt x="479288" y="362345"/>
                </a:cubicBezTo>
                <a:cubicBezTo>
                  <a:pt x="451064" y="362345"/>
                  <a:pt x="425886" y="356317"/>
                  <a:pt x="403795" y="344228"/>
                </a:cubicBezTo>
                <a:cubicBezTo>
                  <a:pt x="381697" y="332180"/>
                  <a:pt x="364343" y="315272"/>
                  <a:pt x="351701" y="293547"/>
                </a:cubicBezTo>
                <a:cubicBezTo>
                  <a:pt x="339075" y="271806"/>
                  <a:pt x="332770" y="246457"/>
                  <a:pt x="332770" y="217493"/>
                </a:cubicBezTo>
                <a:cubicBezTo>
                  <a:pt x="332770" y="188521"/>
                  <a:pt x="338897" y="163164"/>
                  <a:pt x="351148" y="141438"/>
                </a:cubicBezTo>
                <a:cubicBezTo>
                  <a:pt x="363408" y="119714"/>
                  <a:pt x="380299" y="102823"/>
                  <a:pt x="401846" y="90741"/>
                </a:cubicBezTo>
                <a:cubicBezTo>
                  <a:pt x="423384" y="78676"/>
                  <a:pt x="448090" y="72641"/>
                  <a:pt x="475942" y="72641"/>
                </a:cubicBezTo>
                <a:close/>
                <a:moveTo>
                  <a:pt x="1089803" y="72618"/>
                </a:moveTo>
                <a:cubicBezTo>
                  <a:pt x="1114681" y="72618"/>
                  <a:pt x="1136503" y="78646"/>
                  <a:pt x="1155262" y="90720"/>
                </a:cubicBezTo>
                <a:cubicBezTo>
                  <a:pt x="1162485" y="95375"/>
                  <a:pt x="1169131" y="100761"/>
                  <a:pt x="1175176" y="106855"/>
                </a:cubicBezTo>
                <a:lnTo>
                  <a:pt x="1189515" y="78182"/>
                </a:lnTo>
                <a:lnTo>
                  <a:pt x="1243560" y="78182"/>
                </a:lnTo>
                <a:lnTo>
                  <a:pt x="1243560" y="356750"/>
                </a:lnTo>
                <a:lnTo>
                  <a:pt x="1189515" y="356750"/>
                </a:lnTo>
                <a:lnTo>
                  <a:pt x="1175176" y="328062"/>
                </a:lnTo>
                <a:cubicBezTo>
                  <a:pt x="1169131" y="334155"/>
                  <a:pt x="1162485" y="339550"/>
                  <a:pt x="1155262" y="344205"/>
                </a:cubicBezTo>
                <a:cubicBezTo>
                  <a:pt x="1136503" y="356287"/>
                  <a:pt x="1114681" y="362315"/>
                  <a:pt x="1089803" y="362315"/>
                </a:cubicBezTo>
                <a:cubicBezTo>
                  <a:pt x="1065291" y="362315"/>
                  <a:pt x="1042623" y="356287"/>
                  <a:pt x="1021824" y="344205"/>
                </a:cubicBezTo>
                <a:cubicBezTo>
                  <a:pt x="1001034" y="332140"/>
                  <a:pt x="984224" y="315241"/>
                  <a:pt x="971420" y="293516"/>
                </a:cubicBezTo>
                <a:cubicBezTo>
                  <a:pt x="958599" y="271775"/>
                  <a:pt x="952197" y="246426"/>
                  <a:pt x="952197" y="217470"/>
                </a:cubicBezTo>
                <a:cubicBezTo>
                  <a:pt x="952197" y="188490"/>
                  <a:pt x="958599" y="163142"/>
                  <a:pt x="971420" y="141417"/>
                </a:cubicBezTo>
                <a:cubicBezTo>
                  <a:pt x="984224" y="119691"/>
                  <a:pt x="1001034" y="102792"/>
                  <a:pt x="1021824" y="90720"/>
                </a:cubicBezTo>
                <a:cubicBezTo>
                  <a:pt x="1042623" y="78646"/>
                  <a:pt x="1065291" y="72618"/>
                  <a:pt x="1089803" y="72618"/>
                </a:cubicBezTo>
                <a:close/>
                <a:moveTo>
                  <a:pt x="802554" y="72613"/>
                </a:moveTo>
                <a:cubicBezTo>
                  <a:pt x="825204" y="72613"/>
                  <a:pt x="845353" y="77269"/>
                  <a:pt x="863008" y="86546"/>
                </a:cubicBezTo>
                <a:cubicBezTo>
                  <a:pt x="880630" y="95833"/>
                  <a:pt x="894661" y="109189"/>
                  <a:pt x="905069" y="126657"/>
                </a:cubicBezTo>
                <a:cubicBezTo>
                  <a:pt x="915452" y="144125"/>
                  <a:pt x="920667" y="164907"/>
                  <a:pt x="920667" y="189062"/>
                </a:cubicBezTo>
                <a:lnTo>
                  <a:pt x="920667" y="356745"/>
                </a:lnTo>
                <a:lnTo>
                  <a:pt x="844338" y="356745"/>
                </a:lnTo>
                <a:lnTo>
                  <a:pt x="844338" y="200753"/>
                </a:lnTo>
                <a:cubicBezTo>
                  <a:pt x="844338" y="188127"/>
                  <a:pt x="841924" y="177265"/>
                  <a:pt x="837099" y="168166"/>
                </a:cubicBezTo>
                <a:cubicBezTo>
                  <a:pt x="832273" y="159066"/>
                  <a:pt x="825480" y="152103"/>
                  <a:pt x="816771" y="147270"/>
                </a:cubicBezTo>
                <a:cubicBezTo>
                  <a:pt x="808029" y="142443"/>
                  <a:pt x="797905" y="140023"/>
                  <a:pt x="786393" y="140023"/>
                </a:cubicBezTo>
                <a:cubicBezTo>
                  <a:pt x="768577" y="140023"/>
                  <a:pt x="754366" y="145312"/>
                  <a:pt x="743764" y="155898"/>
                </a:cubicBezTo>
                <a:cubicBezTo>
                  <a:pt x="733193" y="166484"/>
                  <a:pt x="727904" y="181450"/>
                  <a:pt x="727904" y="200753"/>
                </a:cubicBezTo>
                <a:lnTo>
                  <a:pt x="727904" y="356745"/>
                </a:lnTo>
                <a:lnTo>
                  <a:pt x="651575" y="356745"/>
                </a:lnTo>
                <a:lnTo>
                  <a:pt x="651575" y="78186"/>
                </a:lnTo>
                <a:lnTo>
                  <a:pt x="705627" y="78186"/>
                </a:lnTo>
                <a:lnTo>
                  <a:pt x="719935" y="106817"/>
                </a:lnTo>
                <a:cubicBezTo>
                  <a:pt x="727491" y="98351"/>
                  <a:pt x="736606" y="91186"/>
                  <a:pt x="747404" y="85433"/>
                </a:cubicBezTo>
                <a:cubicBezTo>
                  <a:pt x="763360" y="76886"/>
                  <a:pt x="781738" y="72613"/>
                  <a:pt x="802554" y="72613"/>
                </a:cubicBezTo>
                <a:close/>
                <a:moveTo>
                  <a:pt x="99221" y="69274"/>
                </a:moveTo>
                <a:lnTo>
                  <a:pt x="99221" y="173455"/>
                </a:lnTo>
                <a:lnTo>
                  <a:pt x="174975" y="173455"/>
                </a:lnTo>
                <a:cubicBezTo>
                  <a:pt x="192792" y="173455"/>
                  <a:pt x="206629" y="168824"/>
                  <a:pt x="216476" y="159538"/>
                </a:cubicBezTo>
                <a:cubicBezTo>
                  <a:pt x="226323" y="150251"/>
                  <a:pt x="231245" y="137626"/>
                  <a:pt x="231245" y="121645"/>
                </a:cubicBezTo>
                <a:cubicBezTo>
                  <a:pt x="231245" y="104933"/>
                  <a:pt x="226323" y="92031"/>
                  <a:pt x="216476" y="82932"/>
                </a:cubicBezTo>
                <a:cubicBezTo>
                  <a:pt x="206629" y="73831"/>
                  <a:pt x="192792" y="69274"/>
                  <a:pt x="174975" y="69274"/>
                </a:cubicBezTo>
                <a:close/>
                <a:moveTo>
                  <a:pt x="21202" y="183"/>
                </a:moveTo>
                <a:lnTo>
                  <a:pt x="172741" y="183"/>
                </a:lnTo>
                <a:cubicBezTo>
                  <a:pt x="215817" y="183"/>
                  <a:pt x="249534" y="10785"/>
                  <a:pt x="273867" y="31949"/>
                </a:cubicBezTo>
                <a:cubicBezTo>
                  <a:pt x="298183" y="53122"/>
                  <a:pt x="310354" y="82647"/>
                  <a:pt x="310354" y="120532"/>
                </a:cubicBezTo>
                <a:cubicBezTo>
                  <a:pt x="310354" y="157669"/>
                  <a:pt x="298183" y="186925"/>
                  <a:pt x="273867" y="208277"/>
                </a:cubicBezTo>
                <a:cubicBezTo>
                  <a:pt x="265620" y="215533"/>
                  <a:pt x="256278" y="221503"/>
                  <a:pt x="245878" y="226289"/>
                </a:cubicBezTo>
                <a:lnTo>
                  <a:pt x="321509" y="356753"/>
                </a:lnTo>
                <a:lnTo>
                  <a:pt x="231815" y="356753"/>
                </a:lnTo>
                <a:lnTo>
                  <a:pt x="170206" y="240312"/>
                </a:lnTo>
                <a:lnTo>
                  <a:pt x="99221" y="240312"/>
                </a:lnTo>
                <a:lnTo>
                  <a:pt x="99221" y="356753"/>
                </a:lnTo>
                <a:lnTo>
                  <a:pt x="21202" y="356753"/>
                </a:lnTo>
                <a:close/>
                <a:moveTo>
                  <a:pt x="1714417" y="148"/>
                </a:moveTo>
                <a:lnTo>
                  <a:pt x="1790771" y="148"/>
                </a:lnTo>
                <a:lnTo>
                  <a:pt x="1790771" y="78161"/>
                </a:lnTo>
                <a:lnTo>
                  <a:pt x="1876323" y="78161"/>
                </a:lnTo>
                <a:lnTo>
                  <a:pt x="1876323" y="141671"/>
                </a:lnTo>
                <a:lnTo>
                  <a:pt x="1790771" y="141671"/>
                </a:lnTo>
                <a:lnTo>
                  <a:pt x="1790771" y="246972"/>
                </a:lnTo>
                <a:cubicBezTo>
                  <a:pt x="1790771" y="260727"/>
                  <a:pt x="1793924" y="270753"/>
                  <a:pt x="1800229" y="277050"/>
                </a:cubicBezTo>
                <a:cubicBezTo>
                  <a:pt x="1806532" y="283370"/>
                  <a:pt x="1816550" y="286523"/>
                  <a:pt x="1830314" y="286523"/>
                </a:cubicBezTo>
                <a:lnTo>
                  <a:pt x="1876550" y="286523"/>
                </a:lnTo>
                <a:lnTo>
                  <a:pt x="1876550" y="356727"/>
                </a:lnTo>
                <a:lnTo>
                  <a:pt x="1828079" y="356727"/>
                </a:lnTo>
                <a:cubicBezTo>
                  <a:pt x="1801342" y="356727"/>
                  <a:pt x="1779616" y="353096"/>
                  <a:pt x="1762904" y="345864"/>
                </a:cubicBezTo>
                <a:cubicBezTo>
                  <a:pt x="1746192" y="338610"/>
                  <a:pt x="1733933" y="327284"/>
                  <a:pt x="1726124" y="311872"/>
                </a:cubicBezTo>
                <a:cubicBezTo>
                  <a:pt x="1718325" y="296476"/>
                  <a:pt x="1714417" y="276879"/>
                  <a:pt x="1714417" y="253082"/>
                </a:cubicBezTo>
                <a:close/>
                <a:moveTo>
                  <a:pt x="1595217" y="0"/>
                </a:moveTo>
                <a:lnTo>
                  <a:pt x="1671555" y="0"/>
                </a:lnTo>
                <a:lnTo>
                  <a:pt x="1671555" y="356555"/>
                </a:lnTo>
                <a:lnTo>
                  <a:pt x="1595217" y="3565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12" name="Forme libre 11">
            <a:extLst>
              <a:ext uri="{FF2B5EF4-FFF2-40B4-BE49-F238E27FC236}">
                <a16:creationId xmlns:a16="http://schemas.microsoft.com/office/drawing/2014/main" id="{0FB2424B-10F5-1B41-ADBD-C57057C87C19}"/>
              </a:ext>
            </a:extLst>
          </p:cNvPr>
          <p:cNvSpPr/>
          <p:nvPr/>
        </p:nvSpPr>
        <p:spPr>
          <a:xfrm>
            <a:off x="1333500" y="361950"/>
            <a:ext cx="9525000" cy="6134575"/>
          </a:xfrm>
          <a:custGeom>
            <a:avLst/>
            <a:gdLst>
              <a:gd name="connsiteX0" fmla="*/ 0 w 9525000"/>
              <a:gd name="connsiteY0" fmla="*/ 0 h 6134575"/>
              <a:gd name="connsiteX1" fmla="*/ 9525000 w 9525000"/>
              <a:gd name="connsiteY1" fmla="*/ 0 h 6134575"/>
              <a:gd name="connsiteX2" fmla="*/ 9525000 w 9525000"/>
              <a:gd name="connsiteY2" fmla="*/ 6134576 h 6134575"/>
              <a:gd name="connsiteX3" fmla="*/ 0 w 9525000"/>
              <a:gd name="connsiteY3" fmla="*/ 6134576 h 613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000" h="6134575">
                <a:moveTo>
                  <a:pt x="0" y="0"/>
                </a:moveTo>
                <a:lnTo>
                  <a:pt x="9525000" y="0"/>
                </a:lnTo>
                <a:lnTo>
                  <a:pt x="9525000" y="6134576"/>
                </a:lnTo>
                <a:lnTo>
                  <a:pt x="0" y="6134576"/>
                </a:ln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200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7321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7533" y="333376"/>
            <a:ext cx="103632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119968" y="3860801"/>
            <a:ext cx="8727017" cy="1368425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2"/>
                </a:solidFill>
              </a:defRPr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CB9D2770-2615-42F0-BDB1-7E908A17CA5C}" type="slidenum">
              <a:rPr lang="fr-FR"/>
              <a:pPr/>
              <a:t>‹N°›</a:t>
            </a:fld>
            <a:endParaRPr lang="fr-FR"/>
          </a:p>
        </p:txBody>
      </p:sp>
      <p:grpSp>
        <p:nvGrpSpPr>
          <p:cNvPr id="143" name="Group 7">
            <a:extLst>
              <a:ext uri="{FF2B5EF4-FFF2-40B4-BE49-F238E27FC236}">
                <a16:creationId xmlns:a16="http://schemas.microsoft.com/office/drawing/2014/main" id="{C45753ED-1E06-79C3-A6DF-06C0ACC1D23A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" y="3429002"/>
            <a:ext cx="2279578" cy="2754277"/>
            <a:chOff x="0" y="2291"/>
            <a:chExt cx="1385" cy="1702"/>
          </a:xfrm>
        </p:grpSpPr>
        <p:sp>
          <p:nvSpPr>
            <p:cNvPr id="144" name="Rectangle 8">
              <a:extLst>
                <a:ext uri="{FF2B5EF4-FFF2-40B4-BE49-F238E27FC236}">
                  <a16:creationId xmlns:a16="http://schemas.microsoft.com/office/drawing/2014/main" id="{999D6871-4163-F65D-D873-0C4DD757A66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62" y="388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5" name="Rectangle 9">
              <a:extLst>
                <a:ext uri="{FF2B5EF4-FFF2-40B4-BE49-F238E27FC236}">
                  <a16:creationId xmlns:a16="http://schemas.microsoft.com/office/drawing/2014/main" id="{CC3798BE-A514-5377-D700-F8DC691D8D5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33" y="388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6" name="Rectangle 10">
              <a:extLst>
                <a:ext uri="{FF2B5EF4-FFF2-40B4-BE49-F238E27FC236}">
                  <a16:creationId xmlns:a16="http://schemas.microsoft.com/office/drawing/2014/main" id="{BB510DED-A97B-D5AD-9B12-7CF3FCE5CF0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6" y="387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7" name="Rectangle 11">
              <a:extLst>
                <a:ext uri="{FF2B5EF4-FFF2-40B4-BE49-F238E27FC236}">
                  <a16:creationId xmlns:a16="http://schemas.microsoft.com/office/drawing/2014/main" id="{8FF2F911-AB10-F712-C25E-A2C532BC6F9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99912">
              <a:off x="209" y="388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8" name="Rectangle 12">
              <a:extLst>
                <a:ext uri="{FF2B5EF4-FFF2-40B4-BE49-F238E27FC236}">
                  <a16:creationId xmlns:a16="http://schemas.microsoft.com/office/drawing/2014/main" id="{9F889BBD-BF51-2216-5A19-153C1F019B1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99912">
              <a:off x="182" y="388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9" name="Rectangle 13">
              <a:extLst>
                <a:ext uri="{FF2B5EF4-FFF2-40B4-BE49-F238E27FC236}">
                  <a16:creationId xmlns:a16="http://schemas.microsoft.com/office/drawing/2014/main" id="{5E480B97-1E09-711C-6A92-2B1B7FDE3DE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250138">
              <a:off x="152" y="388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0" name="Rectangle 14">
              <a:extLst>
                <a:ext uri="{FF2B5EF4-FFF2-40B4-BE49-F238E27FC236}">
                  <a16:creationId xmlns:a16="http://schemas.microsoft.com/office/drawing/2014/main" id="{16F638E4-E75E-2800-F006-722038EC535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238076">
              <a:off x="123" y="388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1" name="Rectangle 15">
              <a:extLst>
                <a:ext uri="{FF2B5EF4-FFF2-40B4-BE49-F238E27FC236}">
                  <a16:creationId xmlns:a16="http://schemas.microsoft.com/office/drawing/2014/main" id="{A704B06C-75E6-FD12-416A-6C3AF3CC827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380717">
              <a:off x="363" y="386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2" name="Rectangle 16">
              <a:extLst>
                <a:ext uri="{FF2B5EF4-FFF2-40B4-BE49-F238E27FC236}">
                  <a16:creationId xmlns:a16="http://schemas.microsoft.com/office/drawing/2014/main" id="{4B47147B-9374-F063-3066-B34C5F309FD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380717">
              <a:off x="332" y="387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3" name="Rectangle 17">
              <a:extLst>
                <a:ext uri="{FF2B5EF4-FFF2-40B4-BE49-F238E27FC236}">
                  <a16:creationId xmlns:a16="http://schemas.microsoft.com/office/drawing/2014/main" id="{D7DA641B-E71C-713D-2A64-F623170AB78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583200">
              <a:off x="302" y="387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4" name="Rectangle 18">
              <a:extLst>
                <a:ext uri="{FF2B5EF4-FFF2-40B4-BE49-F238E27FC236}">
                  <a16:creationId xmlns:a16="http://schemas.microsoft.com/office/drawing/2014/main" id="{B4B8D6DD-D0C7-A650-4422-BB3B7E7B062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737625">
              <a:off x="270" y="388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5" name="Rectangle 19">
              <a:extLst>
                <a:ext uri="{FF2B5EF4-FFF2-40B4-BE49-F238E27FC236}">
                  <a16:creationId xmlns:a16="http://schemas.microsoft.com/office/drawing/2014/main" id="{0B2DFA09-0D0E-44B7-8912-710ADC846D3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715477">
              <a:off x="516" y="382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6" name="Rectangle 20">
              <a:extLst>
                <a:ext uri="{FF2B5EF4-FFF2-40B4-BE49-F238E27FC236}">
                  <a16:creationId xmlns:a16="http://schemas.microsoft.com/office/drawing/2014/main" id="{CC05BB4B-AB1D-768B-52F0-F2411AC200E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924949">
              <a:off x="486" y="38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7" name="Rectangle 21">
              <a:extLst>
                <a:ext uri="{FF2B5EF4-FFF2-40B4-BE49-F238E27FC236}">
                  <a16:creationId xmlns:a16="http://schemas.microsoft.com/office/drawing/2014/main" id="{482FAE63-29C9-2D36-B8A2-60CEFD41FC8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924949">
              <a:off x="456" y="38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8" name="Rectangle 22">
              <a:extLst>
                <a:ext uri="{FF2B5EF4-FFF2-40B4-BE49-F238E27FC236}">
                  <a16:creationId xmlns:a16="http://schemas.microsoft.com/office/drawing/2014/main" id="{EDB30E33-6859-692C-F3AA-BA5DDD4F82A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041352">
              <a:off x="426" y="385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9" name="Rectangle 23">
              <a:extLst>
                <a:ext uri="{FF2B5EF4-FFF2-40B4-BE49-F238E27FC236}">
                  <a16:creationId xmlns:a16="http://schemas.microsoft.com/office/drawing/2014/main" id="{67EA47A9-F0E8-247D-146D-48E8E01B614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664" y="376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0" name="Rectangle 24">
              <a:extLst>
                <a:ext uri="{FF2B5EF4-FFF2-40B4-BE49-F238E27FC236}">
                  <a16:creationId xmlns:a16="http://schemas.microsoft.com/office/drawing/2014/main" id="{030C5120-5D64-1769-97EF-776A2923669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634" y="3780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1" name="Rectangle 25">
              <a:extLst>
                <a:ext uri="{FF2B5EF4-FFF2-40B4-BE49-F238E27FC236}">
                  <a16:creationId xmlns:a16="http://schemas.microsoft.com/office/drawing/2014/main" id="{8F0E9A64-775B-366C-E226-A02100534FE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104184">
              <a:off x="605" y="379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2" name="Rectangle 26">
              <a:extLst>
                <a:ext uri="{FF2B5EF4-FFF2-40B4-BE49-F238E27FC236}">
                  <a16:creationId xmlns:a16="http://schemas.microsoft.com/office/drawing/2014/main" id="{7F3F0888-55CC-83D0-36AE-F9EE32B1C05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325343">
              <a:off x="575" y="380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3" name="Rectangle 27">
              <a:extLst>
                <a:ext uri="{FF2B5EF4-FFF2-40B4-BE49-F238E27FC236}">
                  <a16:creationId xmlns:a16="http://schemas.microsoft.com/office/drawing/2014/main" id="{B20715C3-1E24-45BF-8ADA-993F20E7851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99" y="3683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4" name="Rectangle 28">
              <a:extLst>
                <a:ext uri="{FF2B5EF4-FFF2-40B4-BE49-F238E27FC236}">
                  <a16:creationId xmlns:a16="http://schemas.microsoft.com/office/drawing/2014/main" id="{D20378D7-C896-FFE2-8DC0-C1882915A23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72" y="369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5" name="Rectangle 29">
              <a:extLst>
                <a:ext uri="{FF2B5EF4-FFF2-40B4-BE49-F238E27FC236}">
                  <a16:creationId xmlns:a16="http://schemas.microsoft.com/office/drawing/2014/main" id="{710D9DBB-52EF-017C-B86C-FA42BBE976C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45" y="37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6" name="Rectangle 30">
              <a:extLst>
                <a:ext uri="{FF2B5EF4-FFF2-40B4-BE49-F238E27FC236}">
                  <a16:creationId xmlns:a16="http://schemas.microsoft.com/office/drawing/2014/main" id="{BBE2F14B-C3C9-3C15-1DBA-3A055FBF9EA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717" y="37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7" name="Rectangle 31">
              <a:extLst>
                <a:ext uri="{FF2B5EF4-FFF2-40B4-BE49-F238E27FC236}">
                  <a16:creationId xmlns:a16="http://schemas.microsoft.com/office/drawing/2014/main" id="{10E03732-E10D-4DC4-80B8-2F1EF522965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02266">
              <a:off x="923" y="358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8" name="Rectangle 32">
              <a:extLst>
                <a:ext uri="{FF2B5EF4-FFF2-40B4-BE49-F238E27FC236}">
                  <a16:creationId xmlns:a16="http://schemas.microsoft.com/office/drawing/2014/main" id="{1C2B6787-E6C8-46A0-8F99-92B8B5F4ABD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02266">
              <a:off x="899" y="360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9" name="Rectangle 33">
              <a:extLst>
                <a:ext uri="{FF2B5EF4-FFF2-40B4-BE49-F238E27FC236}">
                  <a16:creationId xmlns:a16="http://schemas.microsoft.com/office/drawing/2014/main" id="{DE20CECE-2CE7-520D-7201-68F71E43FA4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707562">
              <a:off x="876" y="362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0" name="Rectangle 34">
              <a:extLst>
                <a:ext uri="{FF2B5EF4-FFF2-40B4-BE49-F238E27FC236}">
                  <a16:creationId xmlns:a16="http://schemas.microsoft.com/office/drawing/2014/main" id="{DA810989-02F5-321B-634F-A7ACD901408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707562">
              <a:off x="850" y="364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1" name="Rectangle 35">
              <a:extLst>
                <a:ext uri="{FF2B5EF4-FFF2-40B4-BE49-F238E27FC236}">
                  <a16:creationId xmlns:a16="http://schemas.microsoft.com/office/drawing/2014/main" id="{6F983878-B042-D1D4-F325-4427AFC44D5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5830">
              <a:off x="1027" y="3473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2" name="Rectangle 36">
              <a:extLst>
                <a:ext uri="{FF2B5EF4-FFF2-40B4-BE49-F238E27FC236}">
                  <a16:creationId xmlns:a16="http://schemas.microsoft.com/office/drawing/2014/main" id="{5195F62C-C299-6CE0-36D1-7BA5B6F1698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5830">
              <a:off x="1009" y="349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3" name="Rectangle 37">
              <a:extLst>
                <a:ext uri="{FF2B5EF4-FFF2-40B4-BE49-F238E27FC236}">
                  <a16:creationId xmlns:a16="http://schemas.microsoft.com/office/drawing/2014/main" id="{DA8A1124-7F44-4FD1-3A20-452CE40C30E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88117">
              <a:off x="990" y="351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4" name="Rectangle 38">
              <a:extLst>
                <a:ext uri="{FF2B5EF4-FFF2-40B4-BE49-F238E27FC236}">
                  <a16:creationId xmlns:a16="http://schemas.microsoft.com/office/drawing/2014/main" id="{C817A33C-BD94-D386-A697-9839559E228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88117">
              <a:off x="969" y="354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5" name="Rectangle 39">
              <a:extLst>
                <a:ext uri="{FF2B5EF4-FFF2-40B4-BE49-F238E27FC236}">
                  <a16:creationId xmlns:a16="http://schemas.microsoft.com/office/drawing/2014/main" id="{A1283FC1-5192-39FD-28CB-836A8B884C3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841630">
              <a:off x="1113" y="335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6" name="Rectangle 40">
              <a:extLst>
                <a:ext uri="{FF2B5EF4-FFF2-40B4-BE49-F238E27FC236}">
                  <a16:creationId xmlns:a16="http://schemas.microsoft.com/office/drawing/2014/main" id="{94154B6C-BA2A-27F4-578A-7B50DC66507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841630">
              <a:off x="1100" y="337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7" name="Rectangle 41">
              <a:extLst>
                <a:ext uri="{FF2B5EF4-FFF2-40B4-BE49-F238E27FC236}">
                  <a16:creationId xmlns:a16="http://schemas.microsoft.com/office/drawing/2014/main" id="{D8BFD1D0-C109-C134-B1A8-00E76E3477C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308689">
              <a:off x="1086" y="340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8" name="Rectangle 42">
              <a:extLst>
                <a:ext uri="{FF2B5EF4-FFF2-40B4-BE49-F238E27FC236}">
                  <a16:creationId xmlns:a16="http://schemas.microsoft.com/office/drawing/2014/main" id="{84A83931-AA49-D30A-C510-10667BF896D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308689">
              <a:off x="1064" y="342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9" name="Rectangle 43">
              <a:extLst>
                <a:ext uri="{FF2B5EF4-FFF2-40B4-BE49-F238E27FC236}">
                  <a16:creationId xmlns:a16="http://schemas.microsoft.com/office/drawing/2014/main" id="{39E10E8E-8070-548F-F62C-632C0A9D08D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69913">
              <a:off x="1172" y="3225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0" name="Rectangle 44">
              <a:extLst>
                <a:ext uri="{FF2B5EF4-FFF2-40B4-BE49-F238E27FC236}">
                  <a16:creationId xmlns:a16="http://schemas.microsoft.com/office/drawing/2014/main" id="{ED3578B7-D666-E806-AF11-C18B8AB19AC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59869">
              <a:off x="1162" y="3250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1" name="Rectangle 45">
              <a:extLst>
                <a:ext uri="{FF2B5EF4-FFF2-40B4-BE49-F238E27FC236}">
                  <a16:creationId xmlns:a16="http://schemas.microsoft.com/office/drawing/2014/main" id="{C5CF9F72-F2BB-FB11-2DB9-3A9250BFFAE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734079">
              <a:off x="1154" y="327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2" name="Rectangle 46">
              <a:extLst>
                <a:ext uri="{FF2B5EF4-FFF2-40B4-BE49-F238E27FC236}">
                  <a16:creationId xmlns:a16="http://schemas.microsoft.com/office/drawing/2014/main" id="{D4726CFE-A4A3-009E-25B9-51CEAE7CE2A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734079">
              <a:off x="1141" y="330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3" name="Rectangle 47">
              <a:extLst>
                <a:ext uri="{FF2B5EF4-FFF2-40B4-BE49-F238E27FC236}">
                  <a16:creationId xmlns:a16="http://schemas.microsoft.com/office/drawing/2014/main" id="{49147911-30C3-861B-BA0D-DF958DC0737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06095">
              <a:off x="1211" y="309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4" name="Rectangle 48">
              <a:extLst>
                <a:ext uri="{FF2B5EF4-FFF2-40B4-BE49-F238E27FC236}">
                  <a16:creationId xmlns:a16="http://schemas.microsoft.com/office/drawing/2014/main" id="{E3EFFC3D-0CEA-686C-3C51-0E54371D04A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599992">
              <a:off x="1201" y="3122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5" name="Rectangle 49">
              <a:extLst>
                <a:ext uri="{FF2B5EF4-FFF2-40B4-BE49-F238E27FC236}">
                  <a16:creationId xmlns:a16="http://schemas.microsoft.com/office/drawing/2014/main" id="{A9BF5C66-441A-FADF-5DBE-6EB2F747408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599992">
              <a:off x="1200" y="3147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6" name="Rectangle 50">
              <a:extLst>
                <a:ext uri="{FF2B5EF4-FFF2-40B4-BE49-F238E27FC236}">
                  <a16:creationId xmlns:a16="http://schemas.microsoft.com/office/drawing/2014/main" id="{30C2F92E-BC4C-BC18-FA16-DCEF0FE924A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4188">
              <a:off x="1189" y="31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7" name="Rectangle 51">
              <a:extLst>
                <a:ext uri="{FF2B5EF4-FFF2-40B4-BE49-F238E27FC236}">
                  <a16:creationId xmlns:a16="http://schemas.microsoft.com/office/drawing/2014/main" id="{DFAD5661-2FD8-981F-5B21-0F8220921B3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917612">
              <a:off x="1219" y="296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8" name="Rectangle 52">
              <a:extLst>
                <a:ext uri="{FF2B5EF4-FFF2-40B4-BE49-F238E27FC236}">
                  <a16:creationId xmlns:a16="http://schemas.microsoft.com/office/drawing/2014/main" id="{854AE954-23D1-8960-63E9-7247B986A76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119600">
              <a:off x="1220" y="2991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9" name="Rectangle 53">
              <a:extLst>
                <a:ext uri="{FF2B5EF4-FFF2-40B4-BE49-F238E27FC236}">
                  <a16:creationId xmlns:a16="http://schemas.microsoft.com/office/drawing/2014/main" id="{32611877-CCB3-9A5D-4520-66DFBDF8E1E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119600">
              <a:off x="1220" y="30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0" name="Rectangle 54">
              <a:extLst>
                <a:ext uri="{FF2B5EF4-FFF2-40B4-BE49-F238E27FC236}">
                  <a16:creationId xmlns:a16="http://schemas.microsoft.com/office/drawing/2014/main" id="{739C109D-C712-8491-E5BA-E7699F8A443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29454">
              <a:off x="1219" y="30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1" name="Rectangle 55">
              <a:extLst>
                <a:ext uri="{FF2B5EF4-FFF2-40B4-BE49-F238E27FC236}">
                  <a16:creationId xmlns:a16="http://schemas.microsoft.com/office/drawing/2014/main" id="{7AA25440-8D12-D512-1DE2-5A1B338C190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467714">
              <a:off x="1207" y="2843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2" name="Rectangle 56">
              <a:extLst>
                <a:ext uri="{FF2B5EF4-FFF2-40B4-BE49-F238E27FC236}">
                  <a16:creationId xmlns:a16="http://schemas.microsoft.com/office/drawing/2014/main" id="{4CD41FBA-B86C-0DAC-F354-AF00BF8C2CF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630728">
              <a:off x="1213" y="286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3" name="Rectangle 57">
              <a:extLst>
                <a:ext uri="{FF2B5EF4-FFF2-40B4-BE49-F238E27FC236}">
                  <a16:creationId xmlns:a16="http://schemas.microsoft.com/office/drawing/2014/main" id="{4F6C3C37-52A4-CE2A-979D-A1775D9AC00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630728">
              <a:off x="1216" y="288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4" name="Rectangle 58">
              <a:extLst>
                <a:ext uri="{FF2B5EF4-FFF2-40B4-BE49-F238E27FC236}">
                  <a16:creationId xmlns:a16="http://schemas.microsoft.com/office/drawing/2014/main" id="{F87A354D-37A1-11BC-038E-D86924E379D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793741">
              <a:off x="1219" y="29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5" name="Rectangle 59">
              <a:extLst>
                <a:ext uri="{FF2B5EF4-FFF2-40B4-BE49-F238E27FC236}">
                  <a16:creationId xmlns:a16="http://schemas.microsoft.com/office/drawing/2014/main" id="{FC0B8CBB-753C-81A3-09F3-D22753D8840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056059">
              <a:off x="1165" y="272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6" name="Rectangle 60">
              <a:extLst>
                <a:ext uri="{FF2B5EF4-FFF2-40B4-BE49-F238E27FC236}">
                  <a16:creationId xmlns:a16="http://schemas.microsoft.com/office/drawing/2014/main" id="{74EF7E87-E5C4-4FFC-6A08-2D6EC34B9D2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76" y="2752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7" name="Rectangle 61">
              <a:extLst>
                <a:ext uri="{FF2B5EF4-FFF2-40B4-BE49-F238E27FC236}">
                  <a16:creationId xmlns:a16="http://schemas.microsoft.com/office/drawing/2014/main" id="{0CF215A2-6440-D488-3021-7803FA24D1B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84" y="277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8" name="Rectangle 62">
              <a:extLst>
                <a:ext uri="{FF2B5EF4-FFF2-40B4-BE49-F238E27FC236}">
                  <a16:creationId xmlns:a16="http://schemas.microsoft.com/office/drawing/2014/main" id="{CBED9CEF-B499-156C-C426-63E32CBF932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94" y="279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9" name="Rectangle 63">
              <a:extLst>
                <a:ext uri="{FF2B5EF4-FFF2-40B4-BE49-F238E27FC236}">
                  <a16:creationId xmlns:a16="http://schemas.microsoft.com/office/drawing/2014/main" id="{8E821FD5-8A54-1E69-C7F2-DEDA96A43B7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671254">
              <a:off x="1101" y="262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0" name="Rectangle 64">
              <a:extLst>
                <a:ext uri="{FF2B5EF4-FFF2-40B4-BE49-F238E27FC236}">
                  <a16:creationId xmlns:a16="http://schemas.microsoft.com/office/drawing/2014/main" id="{322B5B1E-6C67-324D-8937-8E78F26322F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55825">
              <a:off x="1114" y="264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1" name="Rectangle 65">
              <a:extLst>
                <a:ext uri="{FF2B5EF4-FFF2-40B4-BE49-F238E27FC236}">
                  <a16:creationId xmlns:a16="http://schemas.microsoft.com/office/drawing/2014/main" id="{E82A8564-5B70-9AD7-05CB-7494A148281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47617">
              <a:off x="1129" y="266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2" name="Rectangle 66">
              <a:extLst>
                <a:ext uri="{FF2B5EF4-FFF2-40B4-BE49-F238E27FC236}">
                  <a16:creationId xmlns:a16="http://schemas.microsoft.com/office/drawing/2014/main" id="{153B34E5-D0AA-A3B0-8C66-0618449A56B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47617">
              <a:off x="1142" y="268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3" name="Rectangle 67">
              <a:extLst>
                <a:ext uri="{FF2B5EF4-FFF2-40B4-BE49-F238E27FC236}">
                  <a16:creationId xmlns:a16="http://schemas.microsoft.com/office/drawing/2014/main" id="{A1879456-B2AD-8ACF-2AE6-185A1F4D19C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14" y="253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4" name="Rectangle 68">
              <a:extLst>
                <a:ext uri="{FF2B5EF4-FFF2-40B4-BE49-F238E27FC236}">
                  <a16:creationId xmlns:a16="http://schemas.microsoft.com/office/drawing/2014/main" id="{7FCC32F5-ADA0-93C7-C29C-B96CC4B74C7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35" y="255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5" name="Rectangle 69">
              <a:extLst>
                <a:ext uri="{FF2B5EF4-FFF2-40B4-BE49-F238E27FC236}">
                  <a16:creationId xmlns:a16="http://schemas.microsoft.com/office/drawing/2014/main" id="{C470BF25-5C1A-D369-3EE8-6EDE232CA2F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50" y="257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6" name="Rectangle 70">
              <a:extLst>
                <a:ext uri="{FF2B5EF4-FFF2-40B4-BE49-F238E27FC236}">
                  <a16:creationId xmlns:a16="http://schemas.microsoft.com/office/drawing/2014/main" id="{47B3C116-DEEE-D8C5-6225-07F4754A2DC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257134">
              <a:off x="1068" y="2590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7" name="Freeform 71">
              <a:extLst>
                <a:ext uri="{FF2B5EF4-FFF2-40B4-BE49-F238E27FC236}">
                  <a16:creationId xmlns:a16="http://schemas.microsoft.com/office/drawing/2014/main" id="{62766A9B-CA29-A325-BCE9-1A683951B432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486" y="2563"/>
              <a:ext cx="180" cy="15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8" y="147"/>
                </a:cxn>
                <a:cxn ang="0">
                  <a:pos x="64" y="46"/>
                </a:cxn>
                <a:cxn ang="0">
                  <a:pos x="94" y="151"/>
                </a:cxn>
                <a:cxn ang="0">
                  <a:pos x="129" y="151"/>
                </a:cxn>
                <a:cxn ang="0">
                  <a:pos x="180" y="9"/>
                </a:cxn>
                <a:cxn ang="0">
                  <a:pos x="148" y="10"/>
                </a:cxn>
                <a:cxn ang="0">
                  <a:pos x="112" y="112"/>
                </a:cxn>
                <a:cxn ang="0">
                  <a:pos x="79" y="0"/>
                </a:cxn>
                <a:cxn ang="0">
                  <a:pos x="48" y="0"/>
                </a:cxn>
                <a:cxn ang="0">
                  <a:pos x="0" y="144"/>
                </a:cxn>
              </a:cxnLst>
              <a:rect l="0" t="0" r="r" b="b"/>
              <a:pathLst>
                <a:path w="180" h="151">
                  <a:moveTo>
                    <a:pt x="0" y="144"/>
                  </a:moveTo>
                  <a:lnTo>
                    <a:pt x="28" y="147"/>
                  </a:lnTo>
                  <a:lnTo>
                    <a:pt x="64" y="46"/>
                  </a:lnTo>
                  <a:lnTo>
                    <a:pt x="94" y="151"/>
                  </a:lnTo>
                  <a:lnTo>
                    <a:pt x="129" y="151"/>
                  </a:lnTo>
                  <a:lnTo>
                    <a:pt x="180" y="9"/>
                  </a:lnTo>
                  <a:lnTo>
                    <a:pt x="148" y="10"/>
                  </a:lnTo>
                  <a:lnTo>
                    <a:pt x="112" y="112"/>
                  </a:lnTo>
                  <a:lnTo>
                    <a:pt x="79" y="0"/>
                  </a:lnTo>
                  <a:lnTo>
                    <a:pt x="48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08" name="Rectangle 72">
              <a:extLst>
                <a:ext uri="{FF2B5EF4-FFF2-40B4-BE49-F238E27FC236}">
                  <a16:creationId xmlns:a16="http://schemas.microsoft.com/office/drawing/2014/main" id="{463B1B22-FDF4-C128-4251-EE3BEB09C38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575641">
              <a:off x="-217" y="3138"/>
              <a:ext cx="122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9" name="Rectangle 73">
              <a:extLst>
                <a:ext uri="{FF2B5EF4-FFF2-40B4-BE49-F238E27FC236}">
                  <a16:creationId xmlns:a16="http://schemas.microsoft.com/office/drawing/2014/main" id="{62722323-F510-4727-79D7-709D01323AB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8799">
              <a:off x="4" y="3146"/>
              <a:ext cx="103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0" name="Rectangle 74">
              <a:extLst>
                <a:ext uri="{FF2B5EF4-FFF2-40B4-BE49-F238E27FC236}">
                  <a16:creationId xmlns:a16="http://schemas.microsoft.com/office/drawing/2014/main" id="{B20CBEBD-303C-FF5D-4DF9-5A232B246E2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07" y="24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1" name="Rectangle 75">
              <a:extLst>
                <a:ext uri="{FF2B5EF4-FFF2-40B4-BE49-F238E27FC236}">
                  <a16:creationId xmlns:a16="http://schemas.microsoft.com/office/drawing/2014/main" id="{A5D3A1AE-EA51-9B61-5543-60A98F180F9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30" y="248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2" name="Rectangle 76">
              <a:extLst>
                <a:ext uri="{FF2B5EF4-FFF2-40B4-BE49-F238E27FC236}">
                  <a16:creationId xmlns:a16="http://schemas.microsoft.com/office/drawing/2014/main" id="{97078980-806E-EDF2-744A-EF3605665C5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54" y="249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3" name="Rectangle 77">
              <a:extLst>
                <a:ext uri="{FF2B5EF4-FFF2-40B4-BE49-F238E27FC236}">
                  <a16:creationId xmlns:a16="http://schemas.microsoft.com/office/drawing/2014/main" id="{F1C152AC-CCFF-2803-4CA8-C0419D902BA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938967">
              <a:off x="974" y="2509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4" name="Rectangle 78">
              <a:extLst>
                <a:ext uri="{FF2B5EF4-FFF2-40B4-BE49-F238E27FC236}">
                  <a16:creationId xmlns:a16="http://schemas.microsoft.com/office/drawing/2014/main" id="{F6FE3C07-6FFA-C449-0FFB-94088E3B881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61497">
              <a:off x="788" y="242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5" name="Rectangle 79">
              <a:extLst>
                <a:ext uri="{FF2B5EF4-FFF2-40B4-BE49-F238E27FC236}">
                  <a16:creationId xmlns:a16="http://schemas.microsoft.com/office/drawing/2014/main" id="{2538D373-CB8A-14EA-40A9-ABA1226ED2F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61497">
              <a:off x="815" y="243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6" name="Rectangle 80">
              <a:extLst>
                <a:ext uri="{FF2B5EF4-FFF2-40B4-BE49-F238E27FC236}">
                  <a16:creationId xmlns:a16="http://schemas.microsoft.com/office/drawing/2014/main" id="{513EBBCF-066D-E5DD-8B93-06A96369874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085367">
              <a:off x="837" y="24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7" name="Rectangle 81">
              <a:extLst>
                <a:ext uri="{FF2B5EF4-FFF2-40B4-BE49-F238E27FC236}">
                  <a16:creationId xmlns:a16="http://schemas.microsoft.com/office/drawing/2014/main" id="{F18DDF31-CE03-8B4A-660B-1383F861C29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379201">
              <a:off x="862" y="245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8" name="Rectangle 82">
              <a:extLst>
                <a:ext uri="{FF2B5EF4-FFF2-40B4-BE49-F238E27FC236}">
                  <a16:creationId xmlns:a16="http://schemas.microsoft.com/office/drawing/2014/main" id="{3B026837-C620-114A-B070-22386FA7938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261750">
              <a:off x="649" y="239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9" name="Rectangle 83">
              <a:extLst>
                <a:ext uri="{FF2B5EF4-FFF2-40B4-BE49-F238E27FC236}">
                  <a16:creationId xmlns:a16="http://schemas.microsoft.com/office/drawing/2014/main" id="{5D6ABAD2-EBC4-F54C-5BEB-61C95DBF1DF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49641">
              <a:off x="677" y="2402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0" name="Rectangle 84">
              <a:extLst>
                <a:ext uri="{FF2B5EF4-FFF2-40B4-BE49-F238E27FC236}">
                  <a16:creationId xmlns:a16="http://schemas.microsoft.com/office/drawing/2014/main" id="{6B04FB2E-0EC8-7475-6DF3-53B7DE9B9E9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49641">
              <a:off x="707" y="2407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1" name="Rectangle 85">
              <a:extLst>
                <a:ext uri="{FF2B5EF4-FFF2-40B4-BE49-F238E27FC236}">
                  <a16:creationId xmlns:a16="http://schemas.microsoft.com/office/drawing/2014/main" id="{83D295D5-9627-DA81-20F4-750B24D4CF5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610754">
              <a:off x="737" y="241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2" name="Rectangle 86">
              <a:extLst>
                <a:ext uri="{FF2B5EF4-FFF2-40B4-BE49-F238E27FC236}">
                  <a16:creationId xmlns:a16="http://schemas.microsoft.com/office/drawing/2014/main" id="{1BAC3DE1-E225-44DB-9B4B-4A72A3B511A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737785">
              <a:off x="503" y="239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3" name="Rectangle 87">
              <a:extLst>
                <a:ext uri="{FF2B5EF4-FFF2-40B4-BE49-F238E27FC236}">
                  <a16:creationId xmlns:a16="http://schemas.microsoft.com/office/drawing/2014/main" id="{F3ABD169-691F-783A-E02E-592D0CC600B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926630">
              <a:off x="533" y="239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4" name="Rectangle 88">
              <a:extLst>
                <a:ext uri="{FF2B5EF4-FFF2-40B4-BE49-F238E27FC236}">
                  <a16:creationId xmlns:a16="http://schemas.microsoft.com/office/drawing/2014/main" id="{394B640A-8536-FF74-407F-6D82B208DEC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953279">
              <a:off x="563" y="239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5" name="Rectangle 89">
              <a:extLst>
                <a:ext uri="{FF2B5EF4-FFF2-40B4-BE49-F238E27FC236}">
                  <a16:creationId xmlns:a16="http://schemas.microsoft.com/office/drawing/2014/main" id="{BCCC04EA-B572-C07B-02F6-263A25C48A2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019377">
              <a:off x="594" y="239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6" name="Rectangle 90">
              <a:extLst>
                <a:ext uri="{FF2B5EF4-FFF2-40B4-BE49-F238E27FC236}">
                  <a16:creationId xmlns:a16="http://schemas.microsoft.com/office/drawing/2014/main" id="{BC2454AA-315E-3916-781F-5CB663A6B75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404871">
              <a:off x="355" y="241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7" name="Rectangle 91">
              <a:extLst>
                <a:ext uri="{FF2B5EF4-FFF2-40B4-BE49-F238E27FC236}">
                  <a16:creationId xmlns:a16="http://schemas.microsoft.com/office/drawing/2014/main" id="{B474CDF2-CEAE-7882-B1D9-C79289488CB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239516">
              <a:off x="385" y="240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8" name="Rectangle 92">
              <a:extLst>
                <a:ext uri="{FF2B5EF4-FFF2-40B4-BE49-F238E27FC236}">
                  <a16:creationId xmlns:a16="http://schemas.microsoft.com/office/drawing/2014/main" id="{BA30C2DC-B51C-0387-EDE9-9C48F041F39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311061">
              <a:off x="418" y="240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9" name="Rectangle 93">
              <a:extLst>
                <a:ext uri="{FF2B5EF4-FFF2-40B4-BE49-F238E27FC236}">
                  <a16:creationId xmlns:a16="http://schemas.microsoft.com/office/drawing/2014/main" id="{9CF5A9F8-0533-EEC6-E051-0A27969E01F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435146">
              <a:off x="449" y="2400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0" name="Rectangle 94">
              <a:extLst>
                <a:ext uri="{FF2B5EF4-FFF2-40B4-BE49-F238E27FC236}">
                  <a16:creationId xmlns:a16="http://schemas.microsoft.com/office/drawing/2014/main" id="{C09442E3-226E-6624-5E51-9CE4E5F16D7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467837">
              <a:off x="206" y="245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1" name="Rectangle 95">
              <a:extLst>
                <a:ext uri="{FF2B5EF4-FFF2-40B4-BE49-F238E27FC236}">
                  <a16:creationId xmlns:a16="http://schemas.microsoft.com/office/drawing/2014/main" id="{6D1C35B3-0621-5629-5711-FE07ADE9DE1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379567">
              <a:off x="237" y="24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2" name="Rectangle 96">
              <a:extLst>
                <a:ext uri="{FF2B5EF4-FFF2-40B4-BE49-F238E27FC236}">
                  <a16:creationId xmlns:a16="http://schemas.microsoft.com/office/drawing/2014/main" id="{5AEA3FD6-EDDE-019E-DC79-C35B1B441E0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489057">
              <a:off x="266" y="243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3" name="Rectangle 97">
              <a:extLst>
                <a:ext uri="{FF2B5EF4-FFF2-40B4-BE49-F238E27FC236}">
                  <a16:creationId xmlns:a16="http://schemas.microsoft.com/office/drawing/2014/main" id="{B6D68A95-D4C5-A357-2913-707D9A943C6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680430">
              <a:off x="292" y="242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4" name="Rectangle 98">
              <a:extLst>
                <a:ext uri="{FF2B5EF4-FFF2-40B4-BE49-F238E27FC236}">
                  <a16:creationId xmlns:a16="http://schemas.microsoft.com/office/drawing/2014/main" id="{C3CABB07-1904-E3F0-84EA-5FD77A3B313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223709">
              <a:off x="5" y="254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5" name="Rectangle 99">
              <a:extLst>
                <a:ext uri="{FF2B5EF4-FFF2-40B4-BE49-F238E27FC236}">
                  <a16:creationId xmlns:a16="http://schemas.microsoft.com/office/drawing/2014/main" id="{C912BB09-9DCD-9AD7-FC25-FCB50ED62F1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431653">
              <a:off x="64" y="25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6" name="Rectangle 100">
              <a:extLst>
                <a:ext uri="{FF2B5EF4-FFF2-40B4-BE49-F238E27FC236}">
                  <a16:creationId xmlns:a16="http://schemas.microsoft.com/office/drawing/2014/main" id="{B89E23A6-27E6-41CB-B7C7-A03F195E533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797584">
              <a:off x="92" y="250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7" name="Rectangle 101">
              <a:extLst>
                <a:ext uri="{FF2B5EF4-FFF2-40B4-BE49-F238E27FC236}">
                  <a16:creationId xmlns:a16="http://schemas.microsoft.com/office/drawing/2014/main" id="{9774A4BC-EB35-CBD2-E0F5-42669177331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797584">
              <a:off x="119" y="249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8" name="Rectangle 102">
              <a:extLst>
                <a:ext uri="{FF2B5EF4-FFF2-40B4-BE49-F238E27FC236}">
                  <a16:creationId xmlns:a16="http://schemas.microsoft.com/office/drawing/2014/main" id="{8FE7CD3B-FB7B-AD50-A850-FA131BB0A60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142296">
              <a:off x="150" y="247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9" name="Rectangle 103">
              <a:extLst>
                <a:ext uri="{FF2B5EF4-FFF2-40B4-BE49-F238E27FC236}">
                  <a16:creationId xmlns:a16="http://schemas.microsoft.com/office/drawing/2014/main" id="{1DD6372F-2B97-1494-91CA-1877E195060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23229">
              <a:off x="0" y="336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0" name="Rectangle 104">
              <a:extLst>
                <a:ext uri="{FF2B5EF4-FFF2-40B4-BE49-F238E27FC236}">
                  <a16:creationId xmlns:a16="http://schemas.microsoft.com/office/drawing/2014/main" id="{B8937A75-6CAE-5B70-76A1-1D1F6CFDFE8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283992">
              <a:off x="511" y="347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1" name="Rectangle 105">
              <a:extLst>
                <a:ext uri="{FF2B5EF4-FFF2-40B4-BE49-F238E27FC236}">
                  <a16:creationId xmlns:a16="http://schemas.microsoft.com/office/drawing/2014/main" id="{57CF51F1-3099-C25E-B696-0C3A3B92060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283992">
              <a:off x="35" y="279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2" name="Rectangle 106">
              <a:extLst>
                <a:ext uri="{FF2B5EF4-FFF2-40B4-BE49-F238E27FC236}">
                  <a16:creationId xmlns:a16="http://schemas.microsoft.com/office/drawing/2014/main" id="{BA49A982-81CA-0333-848C-C8A750A4716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23229">
              <a:off x="700" y="2851"/>
              <a:ext cx="31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3" name="Rectangle 107">
              <a:extLst>
                <a:ext uri="{FF2B5EF4-FFF2-40B4-BE49-F238E27FC236}">
                  <a16:creationId xmlns:a16="http://schemas.microsoft.com/office/drawing/2014/main" id="{27965567-B126-25CB-8D6D-727073137C4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08516">
              <a:off x="200" y="3915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4" name="Rectangle 108">
              <a:extLst>
                <a:ext uri="{FF2B5EF4-FFF2-40B4-BE49-F238E27FC236}">
                  <a16:creationId xmlns:a16="http://schemas.microsoft.com/office/drawing/2014/main" id="{CA9C4B76-CA02-37C6-8631-D7E70D6036D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683973">
              <a:off x="45" y="3915"/>
              <a:ext cx="144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5" name="Rectangle 109">
              <a:extLst>
                <a:ext uri="{FF2B5EF4-FFF2-40B4-BE49-F238E27FC236}">
                  <a16:creationId xmlns:a16="http://schemas.microsoft.com/office/drawing/2014/main" id="{D9DA163A-0020-12CE-327C-1FA8BB6619B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245609">
              <a:off x="361" y="389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6" name="Rectangle 110">
              <a:extLst>
                <a:ext uri="{FF2B5EF4-FFF2-40B4-BE49-F238E27FC236}">
                  <a16:creationId xmlns:a16="http://schemas.microsoft.com/office/drawing/2014/main" id="{3B48F3A1-6BD1-3477-EC58-5C6D240478F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500520">
              <a:off x="522" y="3847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7" name="Rectangle 111">
              <a:extLst>
                <a:ext uri="{FF2B5EF4-FFF2-40B4-BE49-F238E27FC236}">
                  <a16:creationId xmlns:a16="http://schemas.microsoft.com/office/drawing/2014/main" id="{13042977-199E-639C-E151-C7BDC14D676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05227">
              <a:off x="670" y="377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8" name="Rectangle 112">
              <a:extLst>
                <a:ext uri="{FF2B5EF4-FFF2-40B4-BE49-F238E27FC236}">
                  <a16:creationId xmlns:a16="http://schemas.microsoft.com/office/drawing/2014/main" id="{B0C5C5C2-3EA8-E549-62D8-7E96E4BB2C3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060138">
              <a:off x="813" y="368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9" name="Rectangle 113">
              <a:extLst>
                <a:ext uri="{FF2B5EF4-FFF2-40B4-BE49-F238E27FC236}">
                  <a16:creationId xmlns:a16="http://schemas.microsoft.com/office/drawing/2014/main" id="{22544675-D2C5-A4F5-36B0-7C01D487EDD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90281">
              <a:off x="938" y="3582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0" name="Rectangle 114">
              <a:extLst>
                <a:ext uri="{FF2B5EF4-FFF2-40B4-BE49-F238E27FC236}">
                  <a16:creationId xmlns:a16="http://schemas.microsoft.com/office/drawing/2014/main" id="{1030EC2F-0E9C-D7BB-36F6-E17917A95C3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431653">
              <a:off x="-18" y="2506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1" name="Rectangle 115">
              <a:extLst>
                <a:ext uri="{FF2B5EF4-FFF2-40B4-BE49-F238E27FC236}">
                  <a16:creationId xmlns:a16="http://schemas.microsoft.com/office/drawing/2014/main" id="{C5545089-6746-2C98-09E9-9F9913780D5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193499">
              <a:off x="136" y="243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2" name="Rectangle 116">
              <a:extLst>
                <a:ext uri="{FF2B5EF4-FFF2-40B4-BE49-F238E27FC236}">
                  <a16:creationId xmlns:a16="http://schemas.microsoft.com/office/drawing/2014/main" id="{CC4F3231-DF09-9D21-7077-D039CB763A4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629380">
              <a:off x="447" y="2364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3" name="Rectangle 117">
              <a:extLst>
                <a:ext uri="{FF2B5EF4-FFF2-40B4-BE49-F238E27FC236}">
                  <a16:creationId xmlns:a16="http://schemas.microsoft.com/office/drawing/2014/main" id="{46ECA157-02B5-90FE-9422-8D772D6CC1A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01498">
              <a:off x="597" y="2360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4" name="Rectangle 118">
              <a:extLst>
                <a:ext uri="{FF2B5EF4-FFF2-40B4-BE49-F238E27FC236}">
                  <a16:creationId xmlns:a16="http://schemas.microsoft.com/office/drawing/2014/main" id="{E499D690-F45C-67F4-C770-D3782938897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23695">
              <a:off x="739" y="2386"/>
              <a:ext cx="15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5" name="Rectangle 119">
              <a:extLst>
                <a:ext uri="{FF2B5EF4-FFF2-40B4-BE49-F238E27FC236}">
                  <a16:creationId xmlns:a16="http://schemas.microsoft.com/office/drawing/2014/main" id="{8839FA7D-C87F-5906-5733-E437CFDB8DA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411384">
              <a:off x="869" y="24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6" name="Rectangle 120">
              <a:extLst>
                <a:ext uri="{FF2B5EF4-FFF2-40B4-BE49-F238E27FC236}">
                  <a16:creationId xmlns:a16="http://schemas.microsoft.com/office/drawing/2014/main" id="{64DC9D15-C7E4-51FE-86EF-15D5496D6FF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989754">
              <a:off x="984" y="2497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7" name="Rectangle 121">
              <a:extLst>
                <a:ext uri="{FF2B5EF4-FFF2-40B4-BE49-F238E27FC236}">
                  <a16:creationId xmlns:a16="http://schemas.microsoft.com/office/drawing/2014/main" id="{E006E9DA-172F-F0BC-611F-B0302862DE4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409992">
              <a:off x="1075" y="2585"/>
              <a:ext cx="17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8" name="Rectangle 122">
              <a:extLst>
                <a:ext uri="{FF2B5EF4-FFF2-40B4-BE49-F238E27FC236}">
                  <a16:creationId xmlns:a16="http://schemas.microsoft.com/office/drawing/2014/main" id="{5586C342-10B4-49BA-F591-7160107E6C8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71442">
              <a:off x="1147" y="2688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9" name="Rectangle 123">
              <a:extLst>
                <a:ext uri="{FF2B5EF4-FFF2-40B4-BE49-F238E27FC236}">
                  <a16:creationId xmlns:a16="http://schemas.microsoft.com/office/drawing/2014/main" id="{CC6ADC79-7EB3-E06E-05C5-9014529333F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427882">
              <a:off x="1198" y="2805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0" name="Rectangle 124">
              <a:extLst>
                <a:ext uri="{FF2B5EF4-FFF2-40B4-BE49-F238E27FC236}">
                  <a16:creationId xmlns:a16="http://schemas.microsoft.com/office/drawing/2014/main" id="{A5A260B3-F0E6-2882-A922-4AC0F935FD3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846155">
              <a:off x="1218" y="29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1" name="Rectangle 125">
              <a:extLst>
                <a:ext uri="{FF2B5EF4-FFF2-40B4-BE49-F238E27FC236}">
                  <a16:creationId xmlns:a16="http://schemas.microsoft.com/office/drawing/2014/main" id="{971D9CD3-E4FE-8719-F025-5C8A9BE560D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12177">
              <a:off x="1213" y="3066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2" name="Rectangle 126">
              <a:extLst>
                <a:ext uri="{FF2B5EF4-FFF2-40B4-BE49-F238E27FC236}">
                  <a16:creationId xmlns:a16="http://schemas.microsoft.com/office/drawing/2014/main" id="{246BFFF7-4C00-2E5A-2BE5-4B9E7FE1EF5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96741">
              <a:off x="1126" y="3337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3" name="Rectangle 127">
              <a:extLst>
                <a:ext uri="{FF2B5EF4-FFF2-40B4-BE49-F238E27FC236}">
                  <a16:creationId xmlns:a16="http://schemas.microsoft.com/office/drawing/2014/main" id="{DD5D7C00-2CE5-1B0B-A8AB-88EED3F0340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9990">
              <a:off x="1041" y="3465"/>
              <a:ext cx="14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4" name="Freeform 128">
              <a:extLst>
                <a:ext uri="{FF2B5EF4-FFF2-40B4-BE49-F238E27FC236}">
                  <a16:creationId xmlns:a16="http://schemas.microsoft.com/office/drawing/2014/main" id="{DDFAF947-CC11-20B4-A94D-6C0C08CCEEAC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850" y="3136"/>
              <a:ext cx="204" cy="120"/>
            </a:xfrm>
            <a:custGeom>
              <a:avLst/>
              <a:gdLst/>
              <a:ahLst/>
              <a:cxnLst>
                <a:cxn ang="0">
                  <a:pos x="168" y="120"/>
                </a:cxn>
                <a:cxn ang="0">
                  <a:pos x="204" y="12"/>
                </a:cxn>
                <a:cxn ang="0">
                  <a:pos x="42" y="0"/>
                </a:cxn>
                <a:cxn ang="0">
                  <a:pos x="0" y="108"/>
                </a:cxn>
                <a:cxn ang="0">
                  <a:pos x="30" y="114"/>
                </a:cxn>
                <a:cxn ang="0">
                  <a:pos x="60" y="30"/>
                </a:cxn>
                <a:cxn ang="0">
                  <a:pos x="102" y="36"/>
                </a:cxn>
                <a:cxn ang="0">
                  <a:pos x="78" y="108"/>
                </a:cxn>
                <a:cxn ang="0">
                  <a:pos x="102" y="108"/>
                </a:cxn>
                <a:cxn ang="0">
                  <a:pos x="132" y="36"/>
                </a:cxn>
                <a:cxn ang="0">
                  <a:pos x="162" y="36"/>
                </a:cxn>
                <a:cxn ang="0">
                  <a:pos x="138" y="114"/>
                </a:cxn>
                <a:cxn ang="0">
                  <a:pos x="168" y="120"/>
                </a:cxn>
              </a:cxnLst>
              <a:rect l="0" t="0" r="r" b="b"/>
              <a:pathLst>
                <a:path w="204" h="120">
                  <a:moveTo>
                    <a:pt x="168" y="120"/>
                  </a:moveTo>
                  <a:lnTo>
                    <a:pt x="204" y="12"/>
                  </a:lnTo>
                  <a:lnTo>
                    <a:pt x="42" y="0"/>
                  </a:lnTo>
                  <a:lnTo>
                    <a:pt x="0" y="108"/>
                  </a:lnTo>
                  <a:lnTo>
                    <a:pt x="30" y="114"/>
                  </a:lnTo>
                  <a:lnTo>
                    <a:pt x="60" y="30"/>
                  </a:lnTo>
                  <a:lnTo>
                    <a:pt x="102" y="36"/>
                  </a:lnTo>
                  <a:lnTo>
                    <a:pt x="78" y="108"/>
                  </a:lnTo>
                  <a:lnTo>
                    <a:pt x="102" y="108"/>
                  </a:lnTo>
                  <a:lnTo>
                    <a:pt x="132" y="36"/>
                  </a:lnTo>
                  <a:lnTo>
                    <a:pt x="162" y="36"/>
                  </a:lnTo>
                  <a:lnTo>
                    <a:pt x="138" y="114"/>
                  </a:lnTo>
                  <a:lnTo>
                    <a:pt x="168" y="12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5" name="Freeform 129">
              <a:extLst>
                <a:ext uri="{FF2B5EF4-FFF2-40B4-BE49-F238E27FC236}">
                  <a16:creationId xmlns:a16="http://schemas.microsoft.com/office/drawing/2014/main" id="{EC344025-44EB-97CE-111E-34AF541541EF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9" y="2722"/>
              <a:ext cx="90" cy="78"/>
            </a:xfrm>
            <a:custGeom>
              <a:avLst/>
              <a:gdLst/>
              <a:ahLst/>
              <a:cxnLst>
                <a:cxn ang="0">
                  <a:pos x="66" y="36"/>
                </a:cxn>
                <a:cxn ang="0">
                  <a:pos x="66" y="36"/>
                </a:cxn>
                <a:cxn ang="0">
                  <a:pos x="18" y="24"/>
                </a:cxn>
                <a:cxn ang="0">
                  <a:pos x="0" y="30"/>
                </a:cxn>
                <a:cxn ang="0">
                  <a:pos x="36" y="78"/>
                </a:cxn>
                <a:cxn ang="0">
                  <a:pos x="48" y="72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72" y="54"/>
                </a:cxn>
                <a:cxn ang="0">
                  <a:pos x="90" y="42"/>
                </a:cxn>
                <a:cxn ang="0">
                  <a:pos x="54" y="0"/>
                </a:cxn>
                <a:cxn ang="0">
                  <a:pos x="42" y="6"/>
                </a:cxn>
                <a:cxn ang="0">
                  <a:pos x="66" y="36"/>
                </a:cxn>
              </a:cxnLst>
              <a:rect l="0" t="0" r="r" b="b"/>
              <a:pathLst>
                <a:path w="90" h="78">
                  <a:moveTo>
                    <a:pt x="66" y="36"/>
                  </a:moveTo>
                  <a:lnTo>
                    <a:pt x="66" y="36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36" y="78"/>
                  </a:lnTo>
                  <a:lnTo>
                    <a:pt x="48" y="7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72" y="54"/>
                  </a:lnTo>
                  <a:lnTo>
                    <a:pt x="90" y="42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66" y="36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6" name="Freeform 130">
              <a:extLst>
                <a:ext uri="{FF2B5EF4-FFF2-40B4-BE49-F238E27FC236}">
                  <a16:creationId xmlns:a16="http://schemas.microsoft.com/office/drawing/2014/main" id="{12FC7A22-3909-6209-1489-A8B83EB1AD86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97" y="2651"/>
              <a:ext cx="101" cy="89"/>
            </a:xfrm>
            <a:custGeom>
              <a:avLst/>
              <a:gdLst/>
              <a:ahLst/>
              <a:cxnLst>
                <a:cxn ang="0">
                  <a:pos x="54" y="89"/>
                </a:cxn>
                <a:cxn ang="0">
                  <a:pos x="65" y="83"/>
                </a:cxn>
                <a:cxn ang="0">
                  <a:pos x="48" y="35"/>
                </a:cxn>
                <a:cxn ang="0">
                  <a:pos x="89" y="65"/>
                </a:cxn>
                <a:cxn ang="0">
                  <a:pos x="101" y="59"/>
                </a:cxn>
                <a:cxn ang="0">
                  <a:pos x="83" y="0"/>
                </a:cxn>
                <a:cxn ang="0">
                  <a:pos x="71" y="12"/>
                </a:cxn>
                <a:cxn ang="0">
                  <a:pos x="83" y="41"/>
                </a:cxn>
                <a:cxn ang="0">
                  <a:pos x="48" y="23"/>
                </a:cxn>
                <a:cxn ang="0">
                  <a:pos x="36" y="29"/>
                </a:cxn>
                <a:cxn ang="0">
                  <a:pos x="45" y="68"/>
                </a:cxn>
                <a:cxn ang="0">
                  <a:pos x="18" y="41"/>
                </a:cxn>
                <a:cxn ang="0">
                  <a:pos x="0" y="53"/>
                </a:cxn>
                <a:cxn ang="0">
                  <a:pos x="54" y="89"/>
                </a:cxn>
              </a:cxnLst>
              <a:rect l="0" t="0" r="r" b="b"/>
              <a:pathLst>
                <a:path w="101" h="89">
                  <a:moveTo>
                    <a:pt x="54" y="89"/>
                  </a:moveTo>
                  <a:lnTo>
                    <a:pt x="65" y="83"/>
                  </a:lnTo>
                  <a:lnTo>
                    <a:pt x="48" y="35"/>
                  </a:lnTo>
                  <a:lnTo>
                    <a:pt x="89" y="65"/>
                  </a:lnTo>
                  <a:lnTo>
                    <a:pt x="101" y="59"/>
                  </a:lnTo>
                  <a:lnTo>
                    <a:pt x="83" y="0"/>
                  </a:lnTo>
                  <a:lnTo>
                    <a:pt x="71" y="12"/>
                  </a:lnTo>
                  <a:lnTo>
                    <a:pt x="83" y="41"/>
                  </a:lnTo>
                  <a:lnTo>
                    <a:pt x="48" y="23"/>
                  </a:lnTo>
                  <a:lnTo>
                    <a:pt x="36" y="29"/>
                  </a:lnTo>
                  <a:lnTo>
                    <a:pt x="45" y="68"/>
                  </a:lnTo>
                  <a:lnTo>
                    <a:pt x="18" y="41"/>
                  </a:lnTo>
                  <a:lnTo>
                    <a:pt x="0" y="53"/>
                  </a:lnTo>
                  <a:lnTo>
                    <a:pt x="54" y="89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7" name="Freeform 131">
              <a:extLst>
                <a:ext uri="{FF2B5EF4-FFF2-40B4-BE49-F238E27FC236}">
                  <a16:creationId xmlns:a16="http://schemas.microsoft.com/office/drawing/2014/main" id="{DAE56399-D1B3-BFC3-F047-6C0D9E3491A9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677" y="3502"/>
              <a:ext cx="83" cy="78"/>
            </a:xfrm>
            <a:custGeom>
              <a:avLst/>
              <a:gdLst/>
              <a:ahLst/>
              <a:cxnLst>
                <a:cxn ang="0">
                  <a:pos x="36" y="78"/>
                </a:cxn>
                <a:cxn ang="0">
                  <a:pos x="83" y="48"/>
                </a:cxn>
                <a:cxn ang="0">
                  <a:pos x="54" y="0"/>
                </a:cxn>
                <a:cxn ang="0">
                  <a:pos x="0" y="30"/>
                </a:cxn>
                <a:cxn ang="0">
                  <a:pos x="6" y="36"/>
                </a:cxn>
                <a:cxn ang="0">
                  <a:pos x="42" y="18"/>
                </a:cxn>
                <a:cxn ang="0">
                  <a:pos x="54" y="30"/>
                </a:cxn>
                <a:cxn ang="0">
                  <a:pos x="24" y="48"/>
                </a:cxn>
                <a:cxn ang="0">
                  <a:pos x="30" y="54"/>
                </a:cxn>
                <a:cxn ang="0">
                  <a:pos x="60" y="36"/>
                </a:cxn>
                <a:cxn ang="0">
                  <a:pos x="66" y="48"/>
                </a:cxn>
                <a:cxn ang="0">
                  <a:pos x="30" y="66"/>
                </a:cxn>
                <a:cxn ang="0">
                  <a:pos x="36" y="78"/>
                </a:cxn>
              </a:cxnLst>
              <a:rect l="0" t="0" r="r" b="b"/>
              <a:pathLst>
                <a:path w="83" h="78">
                  <a:moveTo>
                    <a:pt x="36" y="78"/>
                  </a:moveTo>
                  <a:lnTo>
                    <a:pt x="83" y="48"/>
                  </a:lnTo>
                  <a:lnTo>
                    <a:pt x="54" y="0"/>
                  </a:lnTo>
                  <a:lnTo>
                    <a:pt x="0" y="30"/>
                  </a:lnTo>
                  <a:lnTo>
                    <a:pt x="6" y="36"/>
                  </a:lnTo>
                  <a:lnTo>
                    <a:pt x="42" y="18"/>
                  </a:lnTo>
                  <a:lnTo>
                    <a:pt x="54" y="30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60" y="36"/>
                  </a:lnTo>
                  <a:lnTo>
                    <a:pt x="66" y="48"/>
                  </a:lnTo>
                  <a:lnTo>
                    <a:pt x="30" y="66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8" name="Freeform 132">
              <a:extLst>
                <a:ext uri="{FF2B5EF4-FFF2-40B4-BE49-F238E27FC236}">
                  <a16:creationId xmlns:a16="http://schemas.microsoft.com/office/drawing/2014/main" id="{39AAF699-5FCD-3C2D-C9A7-7F07FD0AAF81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940" y="2782"/>
              <a:ext cx="90" cy="72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66" y="0"/>
                </a:cxn>
                <a:cxn ang="0">
                  <a:pos x="0" y="36"/>
                </a:cxn>
                <a:cxn ang="0">
                  <a:pos x="24" y="72"/>
                </a:cxn>
                <a:cxn ang="0">
                  <a:pos x="36" y="66"/>
                </a:cxn>
                <a:cxn ang="0">
                  <a:pos x="18" y="42"/>
                </a:cxn>
                <a:cxn ang="0">
                  <a:pos x="36" y="30"/>
                </a:cxn>
                <a:cxn ang="0">
                  <a:pos x="54" y="54"/>
                </a:cxn>
                <a:cxn ang="0">
                  <a:pos x="60" y="48"/>
                </a:cxn>
                <a:cxn ang="0">
                  <a:pos x="48" y="24"/>
                </a:cxn>
                <a:cxn ang="0">
                  <a:pos x="60" y="12"/>
                </a:cxn>
                <a:cxn ang="0">
                  <a:pos x="78" y="42"/>
                </a:cxn>
                <a:cxn ang="0">
                  <a:pos x="90" y="30"/>
                </a:cxn>
              </a:cxnLst>
              <a:rect l="0" t="0" r="r" b="b"/>
              <a:pathLst>
                <a:path w="90" h="72">
                  <a:moveTo>
                    <a:pt x="90" y="30"/>
                  </a:moveTo>
                  <a:lnTo>
                    <a:pt x="66" y="0"/>
                  </a:lnTo>
                  <a:lnTo>
                    <a:pt x="0" y="36"/>
                  </a:lnTo>
                  <a:lnTo>
                    <a:pt x="24" y="72"/>
                  </a:lnTo>
                  <a:lnTo>
                    <a:pt x="36" y="66"/>
                  </a:lnTo>
                  <a:lnTo>
                    <a:pt x="18" y="42"/>
                  </a:lnTo>
                  <a:lnTo>
                    <a:pt x="36" y="30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48" y="24"/>
                  </a:lnTo>
                  <a:lnTo>
                    <a:pt x="60" y="12"/>
                  </a:lnTo>
                  <a:lnTo>
                    <a:pt x="78" y="42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69" name="Freeform 133">
              <a:extLst>
                <a:ext uri="{FF2B5EF4-FFF2-40B4-BE49-F238E27FC236}">
                  <a16:creationId xmlns:a16="http://schemas.microsoft.com/office/drawing/2014/main" id="{1AF78CF3-000F-8E54-E84D-AE45CA7E853C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898" y="2716"/>
              <a:ext cx="90" cy="84"/>
            </a:xfrm>
            <a:custGeom>
              <a:avLst/>
              <a:gdLst/>
              <a:ahLst/>
              <a:cxnLst>
                <a:cxn ang="0">
                  <a:pos x="42" y="60"/>
                </a:cxn>
                <a:cxn ang="0">
                  <a:pos x="42" y="60"/>
                </a:cxn>
                <a:cxn ang="0">
                  <a:pos x="72" y="12"/>
                </a:cxn>
                <a:cxn ang="0">
                  <a:pos x="66" y="0"/>
                </a:cxn>
                <a:cxn ang="0">
                  <a:pos x="0" y="42"/>
                </a:cxn>
                <a:cxn ang="0">
                  <a:pos x="6" y="54"/>
                </a:cxn>
                <a:cxn ang="0">
                  <a:pos x="54" y="24"/>
                </a:cxn>
                <a:cxn ang="0">
                  <a:pos x="54" y="24"/>
                </a:cxn>
                <a:cxn ang="0">
                  <a:pos x="18" y="72"/>
                </a:cxn>
                <a:cxn ang="0">
                  <a:pos x="24" y="84"/>
                </a:cxn>
                <a:cxn ang="0">
                  <a:pos x="90" y="42"/>
                </a:cxn>
                <a:cxn ang="0">
                  <a:pos x="84" y="30"/>
                </a:cxn>
                <a:cxn ang="0">
                  <a:pos x="42" y="60"/>
                </a:cxn>
              </a:cxnLst>
              <a:rect l="0" t="0" r="r" b="b"/>
              <a:pathLst>
                <a:path w="90" h="84">
                  <a:moveTo>
                    <a:pt x="42" y="60"/>
                  </a:moveTo>
                  <a:lnTo>
                    <a:pt x="42" y="60"/>
                  </a:lnTo>
                  <a:lnTo>
                    <a:pt x="72" y="12"/>
                  </a:lnTo>
                  <a:lnTo>
                    <a:pt x="66" y="0"/>
                  </a:lnTo>
                  <a:lnTo>
                    <a:pt x="0" y="42"/>
                  </a:lnTo>
                  <a:lnTo>
                    <a:pt x="6" y="5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18" y="72"/>
                  </a:lnTo>
                  <a:lnTo>
                    <a:pt x="24" y="84"/>
                  </a:lnTo>
                  <a:lnTo>
                    <a:pt x="90" y="42"/>
                  </a:lnTo>
                  <a:lnTo>
                    <a:pt x="84" y="30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0" name="Freeform 134">
              <a:extLst>
                <a:ext uri="{FF2B5EF4-FFF2-40B4-BE49-F238E27FC236}">
                  <a16:creationId xmlns:a16="http://schemas.microsoft.com/office/drawing/2014/main" id="{63804900-44B5-AD3C-03F4-8631AF4BB8F7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3837"/>
              <a:ext cx="6" cy="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1" name="Freeform 135">
              <a:extLst>
                <a:ext uri="{FF2B5EF4-FFF2-40B4-BE49-F238E27FC236}">
                  <a16:creationId xmlns:a16="http://schemas.microsoft.com/office/drawing/2014/main" id="{9AB30CFF-1205-0A89-08A2-8F85EE3B1C05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2555"/>
              <a:ext cx="30" cy="48"/>
            </a:xfrm>
            <a:custGeom>
              <a:avLst/>
              <a:gdLst/>
              <a:ahLst/>
              <a:cxnLst>
                <a:cxn ang="0">
                  <a:pos x="18" y="48"/>
                </a:cxn>
                <a:cxn ang="0">
                  <a:pos x="18" y="48"/>
                </a:cxn>
                <a:cxn ang="0">
                  <a:pos x="30" y="42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8" y="48"/>
                </a:cxn>
                <a:cxn ang="0">
                  <a:pos x="18" y="48"/>
                </a:cxn>
              </a:cxnLst>
              <a:rect l="0" t="0" r="r" b="b"/>
              <a:pathLst>
                <a:path w="30" h="48">
                  <a:moveTo>
                    <a:pt x="18" y="48"/>
                  </a:moveTo>
                  <a:lnTo>
                    <a:pt x="18" y="48"/>
                  </a:lnTo>
                  <a:lnTo>
                    <a:pt x="30" y="42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8" y="48"/>
                  </a:lnTo>
                  <a:lnTo>
                    <a:pt x="18" y="4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2" name="Freeform 136">
              <a:extLst>
                <a:ext uri="{FF2B5EF4-FFF2-40B4-BE49-F238E27FC236}">
                  <a16:creationId xmlns:a16="http://schemas.microsoft.com/office/drawing/2014/main" id="{90AF9116-C187-9400-66FA-876D1DEC2775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3843"/>
              <a:ext cx="36" cy="6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36"/>
                </a:cxn>
                <a:cxn ang="0">
                  <a:pos x="0" y="66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36" h="66">
                  <a:moveTo>
                    <a:pt x="3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36"/>
                  </a:lnTo>
                  <a:lnTo>
                    <a:pt x="0" y="66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273" name="Rectangle 137">
              <a:extLst>
                <a:ext uri="{FF2B5EF4-FFF2-40B4-BE49-F238E27FC236}">
                  <a16:creationId xmlns:a16="http://schemas.microsoft.com/office/drawing/2014/main" id="{7F756C55-B7AA-8D77-C8D8-E1FC013E340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44926">
              <a:off x="1177" y="3201"/>
              <a:ext cx="16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4" name="Rectangle 138">
              <a:extLst>
                <a:ext uri="{FF2B5EF4-FFF2-40B4-BE49-F238E27FC236}">
                  <a16:creationId xmlns:a16="http://schemas.microsoft.com/office/drawing/2014/main" id="{FF7CC81E-E121-D1AF-6937-42B8A43FE7D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001412">
              <a:off x="290" y="2386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5" name="Freeform 139">
              <a:extLst>
                <a:ext uri="{FF2B5EF4-FFF2-40B4-BE49-F238E27FC236}">
                  <a16:creationId xmlns:a16="http://schemas.microsoft.com/office/drawing/2014/main" id="{82EC3200-6170-461E-94F3-CF15B180A8AF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39" y="3573"/>
              <a:ext cx="144" cy="154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9" y="61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76" name="Freeform 140">
              <a:extLst>
                <a:ext uri="{FF2B5EF4-FFF2-40B4-BE49-F238E27FC236}">
                  <a16:creationId xmlns:a16="http://schemas.microsoft.com/office/drawing/2014/main" id="{1F107132-E600-31AB-DB02-02EBB8652CE7}"/>
                </a:ext>
              </a:extLst>
            </p:cNvPr>
            <p:cNvSpPr>
              <a:spLocks/>
            </p:cNvSpPr>
            <p:nvPr userDrawn="1"/>
          </p:nvSpPr>
          <p:spPr bwMode="ltGray">
            <a:xfrm rot="18742963">
              <a:off x="619" y="3550"/>
              <a:ext cx="68" cy="69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3" y="47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77" name="Freeform 141">
              <a:extLst>
                <a:ext uri="{FF2B5EF4-FFF2-40B4-BE49-F238E27FC236}">
                  <a16:creationId xmlns:a16="http://schemas.microsoft.com/office/drawing/2014/main" id="{51FE7468-62AE-E83B-4E7B-8E5D3385C5DB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235" y="2503"/>
              <a:ext cx="348" cy="1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7" y="582"/>
                </a:cxn>
                <a:cxn ang="0">
                  <a:pos x="348" y="1272"/>
                </a:cxn>
                <a:cxn ang="0">
                  <a:pos x="54" y="676"/>
                </a:cxn>
                <a:cxn ang="0">
                  <a:pos x="0" y="0"/>
                </a:cxn>
              </a:cxnLst>
              <a:rect l="0" t="0" r="r" b="b"/>
              <a:pathLst>
                <a:path w="348" h="1272">
                  <a:moveTo>
                    <a:pt x="0" y="0"/>
                  </a:moveTo>
                  <a:lnTo>
                    <a:pt x="287" y="582"/>
                  </a:lnTo>
                  <a:lnTo>
                    <a:pt x="348" y="1272"/>
                  </a:lnTo>
                  <a:lnTo>
                    <a:pt x="54" y="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D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278" name="Oval 142">
              <a:extLst>
                <a:ext uri="{FF2B5EF4-FFF2-40B4-BE49-F238E27FC236}">
                  <a16:creationId xmlns:a16="http://schemas.microsoft.com/office/drawing/2014/main" id="{8F6AC226-C260-DF5D-8AD9-9E270D872E7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915651">
              <a:off x="296" y="3047"/>
              <a:ext cx="221" cy="174"/>
            </a:xfrm>
            <a:prstGeom prst="ellipse">
              <a:avLst/>
            </a:pr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710436060"/>
      </p:ext>
    </p:extLst>
  </p:cSld>
  <p:clrMapOvr>
    <a:masterClrMapping/>
  </p:clrMapOvr>
  <p:transition spd="slow" advClick="0" advTm="10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3A1EC5-1EA5-4229-AA9E-774C7203AC80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4992419"/>
      </p:ext>
    </p:extLst>
  </p:cSld>
  <p:clrMapOvr>
    <a:masterClrMapping/>
  </p:clrMapOvr>
  <p:transition spd="slow" advClick="0" advTm="10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18BE0C0-2483-4B64-875B-80B80C0020F7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8829969"/>
      </p:ext>
    </p:extLst>
  </p:cSld>
  <p:clrMapOvr>
    <a:masterClrMapping/>
  </p:clrMapOvr>
  <p:transition spd="slow" advClick="0" advTm="10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2927352" y="1600201"/>
            <a:ext cx="8655049" cy="4525963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0EAB370-9E31-4799-B2AA-803113522E64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03849414"/>
      </p:ext>
    </p:extLst>
  </p:cSld>
  <p:clrMapOvr>
    <a:masterClrMapping/>
  </p:clrMapOvr>
  <p:transition spd="slow" advClick="0" advTm="10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785DA1-4BF2-C995-D458-6C8C907C67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B8F74279-4A4E-D50A-77F6-46706B5417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A7B006-2F75-D2D1-7E86-05AB539E4C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02C341-AFBC-DEBF-CC15-C139EA33ED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01935C7-BE76-AA29-33FB-738DA68BA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9D2770-2615-42F0-BDB1-7E908A17CA5C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2D08098F-F183-6CD5-BD0C-0414AA51B014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" y="3429002"/>
            <a:ext cx="2279578" cy="2754277"/>
            <a:chOff x="0" y="2291"/>
            <a:chExt cx="1385" cy="1702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EF3B8BE7-1557-9809-5C93-471447998C5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62" y="388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1821BB8D-1E39-59F4-AAF9-BCB736B9EAD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33" y="388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D975155E-0119-8A3E-6A3A-093395A00B9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6" y="387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" name="Rectangle 11">
              <a:extLst>
                <a:ext uri="{FF2B5EF4-FFF2-40B4-BE49-F238E27FC236}">
                  <a16:creationId xmlns:a16="http://schemas.microsoft.com/office/drawing/2014/main" id="{6307E08D-5111-42C6-C9AF-2B00CEDFE27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99912">
              <a:off x="209" y="388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" name="Rectangle 12">
              <a:extLst>
                <a:ext uri="{FF2B5EF4-FFF2-40B4-BE49-F238E27FC236}">
                  <a16:creationId xmlns:a16="http://schemas.microsoft.com/office/drawing/2014/main" id="{9DD23A1F-FC33-F2E9-0BE1-7812DC91D99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99912">
              <a:off x="182" y="388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3" name="Rectangle 13">
              <a:extLst>
                <a:ext uri="{FF2B5EF4-FFF2-40B4-BE49-F238E27FC236}">
                  <a16:creationId xmlns:a16="http://schemas.microsoft.com/office/drawing/2014/main" id="{EB732DAD-A68B-0DB2-AB59-8CD69FA0D2F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250138">
              <a:off x="152" y="388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" name="Rectangle 14">
              <a:extLst>
                <a:ext uri="{FF2B5EF4-FFF2-40B4-BE49-F238E27FC236}">
                  <a16:creationId xmlns:a16="http://schemas.microsoft.com/office/drawing/2014/main" id="{822DC694-0594-CC8A-9842-87BA7DF6FD5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238076">
              <a:off x="123" y="388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" name="Rectangle 15">
              <a:extLst>
                <a:ext uri="{FF2B5EF4-FFF2-40B4-BE49-F238E27FC236}">
                  <a16:creationId xmlns:a16="http://schemas.microsoft.com/office/drawing/2014/main" id="{FB0E03CF-FB25-7397-40FB-3756D00C460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380717">
              <a:off x="363" y="386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" name="Rectangle 16">
              <a:extLst>
                <a:ext uri="{FF2B5EF4-FFF2-40B4-BE49-F238E27FC236}">
                  <a16:creationId xmlns:a16="http://schemas.microsoft.com/office/drawing/2014/main" id="{B383AF90-BF5F-3D36-7A2D-165405BBA8C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380717">
              <a:off x="332" y="387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" name="Rectangle 17">
              <a:extLst>
                <a:ext uri="{FF2B5EF4-FFF2-40B4-BE49-F238E27FC236}">
                  <a16:creationId xmlns:a16="http://schemas.microsoft.com/office/drawing/2014/main" id="{66231D69-E526-686D-D4E9-A1A970D0F53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583200">
              <a:off x="302" y="387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" name="Rectangle 18">
              <a:extLst>
                <a:ext uri="{FF2B5EF4-FFF2-40B4-BE49-F238E27FC236}">
                  <a16:creationId xmlns:a16="http://schemas.microsoft.com/office/drawing/2014/main" id="{C1F72B21-276D-0A8C-41DC-234418EE4A6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737625">
              <a:off x="270" y="388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" name="Rectangle 19">
              <a:extLst>
                <a:ext uri="{FF2B5EF4-FFF2-40B4-BE49-F238E27FC236}">
                  <a16:creationId xmlns:a16="http://schemas.microsoft.com/office/drawing/2014/main" id="{ADDB5C22-981B-6373-1A51-34411F26E02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715477">
              <a:off x="516" y="382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" name="Rectangle 20">
              <a:extLst>
                <a:ext uri="{FF2B5EF4-FFF2-40B4-BE49-F238E27FC236}">
                  <a16:creationId xmlns:a16="http://schemas.microsoft.com/office/drawing/2014/main" id="{EC32E303-A5FD-8208-6BCD-491B89AC5C5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924949">
              <a:off x="486" y="38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" name="Rectangle 21">
              <a:extLst>
                <a:ext uri="{FF2B5EF4-FFF2-40B4-BE49-F238E27FC236}">
                  <a16:creationId xmlns:a16="http://schemas.microsoft.com/office/drawing/2014/main" id="{27533BEE-85A7-9ADE-77F1-348E542A764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924949">
              <a:off x="456" y="38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" name="Rectangle 22">
              <a:extLst>
                <a:ext uri="{FF2B5EF4-FFF2-40B4-BE49-F238E27FC236}">
                  <a16:creationId xmlns:a16="http://schemas.microsoft.com/office/drawing/2014/main" id="{F567B71E-4556-565C-EAE0-7A5ACCA1A93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041352">
              <a:off x="426" y="385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id="{72ACB21E-9524-CB19-A24B-71858BB13BA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664" y="376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" name="Rectangle 24">
              <a:extLst>
                <a:ext uri="{FF2B5EF4-FFF2-40B4-BE49-F238E27FC236}">
                  <a16:creationId xmlns:a16="http://schemas.microsoft.com/office/drawing/2014/main" id="{82259015-FBDE-7D5A-DE79-CBD3196FF97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634" y="3780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" name="Rectangle 25">
              <a:extLst>
                <a:ext uri="{FF2B5EF4-FFF2-40B4-BE49-F238E27FC236}">
                  <a16:creationId xmlns:a16="http://schemas.microsoft.com/office/drawing/2014/main" id="{1572DF42-5A63-FC25-08BC-60254AF73CC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104184">
              <a:off x="605" y="379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" name="Rectangle 26">
              <a:extLst>
                <a:ext uri="{FF2B5EF4-FFF2-40B4-BE49-F238E27FC236}">
                  <a16:creationId xmlns:a16="http://schemas.microsoft.com/office/drawing/2014/main" id="{2C147986-F2A5-8EF0-DB70-7B7E2ED28E4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325343">
              <a:off x="575" y="380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" name="Rectangle 27">
              <a:extLst>
                <a:ext uri="{FF2B5EF4-FFF2-40B4-BE49-F238E27FC236}">
                  <a16:creationId xmlns:a16="http://schemas.microsoft.com/office/drawing/2014/main" id="{2B0F801F-7365-B8C8-24F0-0D148BE0CDA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99" y="3683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8" name="Rectangle 28">
              <a:extLst>
                <a:ext uri="{FF2B5EF4-FFF2-40B4-BE49-F238E27FC236}">
                  <a16:creationId xmlns:a16="http://schemas.microsoft.com/office/drawing/2014/main" id="{109E6FB2-FE7D-7B72-92F4-BACB697DCAB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72" y="369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9" name="Rectangle 29">
              <a:extLst>
                <a:ext uri="{FF2B5EF4-FFF2-40B4-BE49-F238E27FC236}">
                  <a16:creationId xmlns:a16="http://schemas.microsoft.com/office/drawing/2014/main" id="{1F44D26E-6E4C-9DE4-4BF2-9BE7425974F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45" y="37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" name="Rectangle 30">
              <a:extLst>
                <a:ext uri="{FF2B5EF4-FFF2-40B4-BE49-F238E27FC236}">
                  <a16:creationId xmlns:a16="http://schemas.microsoft.com/office/drawing/2014/main" id="{5B9C24C1-DBD0-EB38-0693-8A22EF02A3A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717" y="37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1" name="Rectangle 31">
              <a:extLst>
                <a:ext uri="{FF2B5EF4-FFF2-40B4-BE49-F238E27FC236}">
                  <a16:creationId xmlns:a16="http://schemas.microsoft.com/office/drawing/2014/main" id="{E1B731F9-71F1-F216-324F-F49366B77ED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02266">
              <a:off x="923" y="358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" name="Rectangle 32">
              <a:extLst>
                <a:ext uri="{FF2B5EF4-FFF2-40B4-BE49-F238E27FC236}">
                  <a16:creationId xmlns:a16="http://schemas.microsoft.com/office/drawing/2014/main" id="{36CA1AC7-396A-5F91-5F54-B8F2C4B72CB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02266">
              <a:off x="899" y="360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33">
              <a:extLst>
                <a:ext uri="{FF2B5EF4-FFF2-40B4-BE49-F238E27FC236}">
                  <a16:creationId xmlns:a16="http://schemas.microsoft.com/office/drawing/2014/main" id="{D4E88D70-9770-CDA4-2923-3E43DA54333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707562">
              <a:off x="876" y="362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34">
              <a:extLst>
                <a:ext uri="{FF2B5EF4-FFF2-40B4-BE49-F238E27FC236}">
                  <a16:creationId xmlns:a16="http://schemas.microsoft.com/office/drawing/2014/main" id="{52B0C98A-A5E5-F9B5-6D7E-BFA72B5519A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707562">
              <a:off x="850" y="364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35">
              <a:extLst>
                <a:ext uri="{FF2B5EF4-FFF2-40B4-BE49-F238E27FC236}">
                  <a16:creationId xmlns:a16="http://schemas.microsoft.com/office/drawing/2014/main" id="{962295B9-F0FC-4C6C-D434-A780822F6C9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5830">
              <a:off x="1027" y="3473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36">
              <a:extLst>
                <a:ext uri="{FF2B5EF4-FFF2-40B4-BE49-F238E27FC236}">
                  <a16:creationId xmlns:a16="http://schemas.microsoft.com/office/drawing/2014/main" id="{EC196261-971E-56C6-8C15-92D592E2D72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5830">
              <a:off x="1009" y="349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37">
              <a:extLst>
                <a:ext uri="{FF2B5EF4-FFF2-40B4-BE49-F238E27FC236}">
                  <a16:creationId xmlns:a16="http://schemas.microsoft.com/office/drawing/2014/main" id="{28CDFCD3-B59B-7CCB-4246-82BE63C406A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88117">
              <a:off x="990" y="351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38">
              <a:extLst>
                <a:ext uri="{FF2B5EF4-FFF2-40B4-BE49-F238E27FC236}">
                  <a16:creationId xmlns:a16="http://schemas.microsoft.com/office/drawing/2014/main" id="{9634D5DB-920D-2AF1-F4FD-22BF621DC57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88117">
              <a:off x="969" y="354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9" name="Rectangle 39">
              <a:extLst>
                <a:ext uri="{FF2B5EF4-FFF2-40B4-BE49-F238E27FC236}">
                  <a16:creationId xmlns:a16="http://schemas.microsoft.com/office/drawing/2014/main" id="{835EAAE3-4196-5395-6631-DBF6C417588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841630">
              <a:off x="1113" y="335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" name="Rectangle 40">
              <a:extLst>
                <a:ext uri="{FF2B5EF4-FFF2-40B4-BE49-F238E27FC236}">
                  <a16:creationId xmlns:a16="http://schemas.microsoft.com/office/drawing/2014/main" id="{812AF6AF-64D5-6843-8B15-827B36F43F9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841630">
              <a:off x="1100" y="337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1" name="Rectangle 41">
              <a:extLst>
                <a:ext uri="{FF2B5EF4-FFF2-40B4-BE49-F238E27FC236}">
                  <a16:creationId xmlns:a16="http://schemas.microsoft.com/office/drawing/2014/main" id="{B62869A8-AA91-D50E-D2D5-972D12F15E4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308689">
              <a:off x="1086" y="340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2" name="Rectangle 42">
              <a:extLst>
                <a:ext uri="{FF2B5EF4-FFF2-40B4-BE49-F238E27FC236}">
                  <a16:creationId xmlns:a16="http://schemas.microsoft.com/office/drawing/2014/main" id="{94720E81-E142-534D-5DC9-D536BD56AAB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308689">
              <a:off x="1064" y="342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" name="Rectangle 43">
              <a:extLst>
                <a:ext uri="{FF2B5EF4-FFF2-40B4-BE49-F238E27FC236}">
                  <a16:creationId xmlns:a16="http://schemas.microsoft.com/office/drawing/2014/main" id="{36362D91-14DF-B2B3-F397-42E43208F05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69913">
              <a:off x="1172" y="3225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4" name="Rectangle 44">
              <a:extLst>
                <a:ext uri="{FF2B5EF4-FFF2-40B4-BE49-F238E27FC236}">
                  <a16:creationId xmlns:a16="http://schemas.microsoft.com/office/drawing/2014/main" id="{BBD42607-5667-9C8D-9984-E8B58542928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59869">
              <a:off x="1162" y="3250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5" name="Rectangle 45">
              <a:extLst>
                <a:ext uri="{FF2B5EF4-FFF2-40B4-BE49-F238E27FC236}">
                  <a16:creationId xmlns:a16="http://schemas.microsoft.com/office/drawing/2014/main" id="{A46E39E1-EB8E-EDF0-E8EB-962A427B242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734079">
              <a:off x="1154" y="327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6" name="Rectangle 46">
              <a:extLst>
                <a:ext uri="{FF2B5EF4-FFF2-40B4-BE49-F238E27FC236}">
                  <a16:creationId xmlns:a16="http://schemas.microsoft.com/office/drawing/2014/main" id="{AC6DE41F-B9C1-7B0D-1A24-12FD55F7BC7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734079">
              <a:off x="1141" y="330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7" name="Rectangle 47">
              <a:extLst>
                <a:ext uri="{FF2B5EF4-FFF2-40B4-BE49-F238E27FC236}">
                  <a16:creationId xmlns:a16="http://schemas.microsoft.com/office/drawing/2014/main" id="{A6764799-E5C8-0821-9E25-F729306E40E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06095">
              <a:off x="1211" y="309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8" name="Rectangle 48">
              <a:extLst>
                <a:ext uri="{FF2B5EF4-FFF2-40B4-BE49-F238E27FC236}">
                  <a16:creationId xmlns:a16="http://schemas.microsoft.com/office/drawing/2014/main" id="{6CF0EA7A-773F-F9E0-F705-187C2F87EA3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599992">
              <a:off x="1201" y="3122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9" name="Rectangle 49">
              <a:extLst>
                <a:ext uri="{FF2B5EF4-FFF2-40B4-BE49-F238E27FC236}">
                  <a16:creationId xmlns:a16="http://schemas.microsoft.com/office/drawing/2014/main" id="{87E74E75-9B12-71FC-881D-678223BE167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599992">
              <a:off x="1200" y="3147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0" name="Rectangle 50">
              <a:extLst>
                <a:ext uri="{FF2B5EF4-FFF2-40B4-BE49-F238E27FC236}">
                  <a16:creationId xmlns:a16="http://schemas.microsoft.com/office/drawing/2014/main" id="{5500827D-F75C-600E-1079-AE9C8E61FE3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4188">
              <a:off x="1189" y="31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1" name="Rectangle 51">
              <a:extLst>
                <a:ext uri="{FF2B5EF4-FFF2-40B4-BE49-F238E27FC236}">
                  <a16:creationId xmlns:a16="http://schemas.microsoft.com/office/drawing/2014/main" id="{B51C32F5-2F13-6A98-0F67-2A367367831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917612">
              <a:off x="1219" y="296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2" name="Rectangle 52">
              <a:extLst>
                <a:ext uri="{FF2B5EF4-FFF2-40B4-BE49-F238E27FC236}">
                  <a16:creationId xmlns:a16="http://schemas.microsoft.com/office/drawing/2014/main" id="{DDF9062F-6B33-59B5-38C6-7A06EC41003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119600">
              <a:off x="1220" y="2991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3" name="Rectangle 53">
              <a:extLst>
                <a:ext uri="{FF2B5EF4-FFF2-40B4-BE49-F238E27FC236}">
                  <a16:creationId xmlns:a16="http://schemas.microsoft.com/office/drawing/2014/main" id="{9DE55BFD-15CB-BA37-F6B7-CB2056615F2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119600">
              <a:off x="1220" y="30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4" name="Rectangle 54">
              <a:extLst>
                <a:ext uri="{FF2B5EF4-FFF2-40B4-BE49-F238E27FC236}">
                  <a16:creationId xmlns:a16="http://schemas.microsoft.com/office/drawing/2014/main" id="{FE4D216B-8782-1FEB-F162-066AA3277BA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29454">
              <a:off x="1219" y="30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5" name="Rectangle 55">
              <a:extLst>
                <a:ext uri="{FF2B5EF4-FFF2-40B4-BE49-F238E27FC236}">
                  <a16:creationId xmlns:a16="http://schemas.microsoft.com/office/drawing/2014/main" id="{07C74449-25F2-504C-3D16-605474127B8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467714">
              <a:off x="1207" y="2843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6" name="Rectangle 56">
              <a:extLst>
                <a:ext uri="{FF2B5EF4-FFF2-40B4-BE49-F238E27FC236}">
                  <a16:creationId xmlns:a16="http://schemas.microsoft.com/office/drawing/2014/main" id="{EDADD80D-0E4B-5D61-36E7-61C71B87980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630728">
              <a:off x="1213" y="286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7" name="Rectangle 57">
              <a:extLst>
                <a:ext uri="{FF2B5EF4-FFF2-40B4-BE49-F238E27FC236}">
                  <a16:creationId xmlns:a16="http://schemas.microsoft.com/office/drawing/2014/main" id="{0D703536-55FE-A353-2DC5-58830B1E650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630728">
              <a:off x="1216" y="288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8" name="Rectangle 58">
              <a:extLst>
                <a:ext uri="{FF2B5EF4-FFF2-40B4-BE49-F238E27FC236}">
                  <a16:creationId xmlns:a16="http://schemas.microsoft.com/office/drawing/2014/main" id="{179EF09B-588A-76FC-7A71-2282AB93C3E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793741">
              <a:off x="1219" y="29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9" name="Rectangle 59">
              <a:extLst>
                <a:ext uri="{FF2B5EF4-FFF2-40B4-BE49-F238E27FC236}">
                  <a16:creationId xmlns:a16="http://schemas.microsoft.com/office/drawing/2014/main" id="{B71F8FAE-C763-0716-7FBB-F176AD88F90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056059">
              <a:off x="1165" y="272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0" name="Rectangle 60">
              <a:extLst>
                <a:ext uri="{FF2B5EF4-FFF2-40B4-BE49-F238E27FC236}">
                  <a16:creationId xmlns:a16="http://schemas.microsoft.com/office/drawing/2014/main" id="{691A707B-8A04-377B-2FE0-67F31D63682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76" y="2752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1" name="Rectangle 61">
              <a:extLst>
                <a:ext uri="{FF2B5EF4-FFF2-40B4-BE49-F238E27FC236}">
                  <a16:creationId xmlns:a16="http://schemas.microsoft.com/office/drawing/2014/main" id="{4FD63C07-763F-E594-580A-ED3223AAEA6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84" y="277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2" name="Rectangle 62">
              <a:extLst>
                <a:ext uri="{FF2B5EF4-FFF2-40B4-BE49-F238E27FC236}">
                  <a16:creationId xmlns:a16="http://schemas.microsoft.com/office/drawing/2014/main" id="{DB329FEA-AFAD-C807-ADE2-75990D47705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94" y="279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3" name="Rectangle 63">
              <a:extLst>
                <a:ext uri="{FF2B5EF4-FFF2-40B4-BE49-F238E27FC236}">
                  <a16:creationId xmlns:a16="http://schemas.microsoft.com/office/drawing/2014/main" id="{58951B0C-99B6-AA4B-E031-B1CDC753448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671254">
              <a:off x="1101" y="262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4" name="Rectangle 64">
              <a:extLst>
                <a:ext uri="{FF2B5EF4-FFF2-40B4-BE49-F238E27FC236}">
                  <a16:creationId xmlns:a16="http://schemas.microsoft.com/office/drawing/2014/main" id="{B61CDB5A-DD07-B4AB-C8A9-A40A89FDCFC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55825">
              <a:off x="1114" y="264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5" name="Rectangle 65">
              <a:extLst>
                <a:ext uri="{FF2B5EF4-FFF2-40B4-BE49-F238E27FC236}">
                  <a16:creationId xmlns:a16="http://schemas.microsoft.com/office/drawing/2014/main" id="{793970C3-AFC6-3DF4-48B1-8CB452C7DB6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47617">
              <a:off x="1129" y="266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6" name="Rectangle 66">
              <a:extLst>
                <a:ext uri="{FF2B5EF4-FFF2-40B4-BE49-F238E27FC236}">
                  <a16:creationId xmlns:a16="http://schemas.microsoft.com/office/drawing/2014/main" id="{52D9998E-5F20-83D9-D08A-0678C30981D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47617">
              <a:off x="1142" y="268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7" name="Rectangle 67">
              <a:extLst>
                <a:ext uri="{FF2B5EF4-FFF2-40B4-BE49-F238E27FC236}">
                  <a16:creationId xmlns:a16="http://schemas.microsoft.com/office/drawing/2014/main" id="{6CFB021E-778A-5723-8647-7CF15857D08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14" y="253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8" name="Rectangle 68">
              <a:extLst>
                <a:ext uri="{FF2B5EF4-FFF2-40B4-BE49-F238E27FC236}">
                  <a16:creationId xmlns:a16="http://schemas.microsoft.com/office/drawing/2014/main" id="{ACF2EC31-5E35-4DB0-A3B3-D82C06E0622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35" y="255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" name="Rectangle 69">
              <a:extLst>
                <a:ext uri="{FF2B5EF4-FFF2-40B4-BE49-F238E27FC236}">
                  <a16:creationId xmlns:a16="http://schemas.microsoft.com/office/drawing/2014/main" id="{34B57FDA-5665-BA84-376F-34A1D964EBC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50" y="257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0" name="Rectangle 70">
              <a:extLst>
                <a:ext uri="{FF2B5EF4-FFF2-40B4-BE49-F238E27FC236}">
                  <a16:creationId xmlns:a16="http://schemas.microsoft.com/office/drawing/2014/main" id="{DD046E0C-60C7-A34E-958A-3A0490C99DA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257134">
              <a:off x="1068" y="2590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1" name="Freeform 71">
              <a:extLst>
                <a:ext uri="{FF2B5EF4-FFF2-40B4-BE49-F238E27FC236}">
                  <a16:creationId xmlns:a16="http://schemas.microsoft.com/office/drawing/2014/main" id="{192ED561-3490-0BE1-6A3E-DE7222081167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486" y="2563"/>
              <a:ext cx="180" cy="15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8" y="147"/>
                </a:cxn>
                <a:cxn ang="0">
                  <a:pos x="64" y="46"/>
                </a:cxn>
                <a:cxn ang="0">
                  <a:pos x="94" y="151"/>
                </a:cxn>
                <a:cxn ang="0">
                  <a:pos x="129" y="151"/>
                </a:cxn>
                <a:cxn ang="0">
                  <a:pos x="180" y="9"/>
                </a:cxn>
                <a:cxn ang="0">
                  <a:pos x="148" y="10"/>
                </a:cxn>
                <a:cxn ang="0">
                  <a:pos x="112" y="112"/>
                </a:cxn>
                <a:cxn ang="0">
                  <a:pos x="79" y="0"/>
                </a:cxn>
                <a:cxn ang="0">
                  <a:pos x="48" y="0"/>
                </a:cxn>
                <a:cxn ang="0">
                  <a:pos x="0" y="144"/>
                </a:cxn>
              </a:cxnLst>
              <a:rect l="0" t="0" r="r" b="b"/>
              <a:pathLst>
                <a:path w="180" h="151">
                  <a:moveTo>
                    <a:pt x="0" y="144"/>
                  </a:moveTo>
                  <a:lnTo>
                    <a:pt x="28" y="147"/>
                  </a:lnTo>
                  <a:lnTo>
                    <a:pt x="64" y="46"/>
                  </a:lnTo>
                  <a:lnTo>
                    <a:pt x="94" y="151"/>
                  </a:lnTo>
                  <a:lnTo>
                    <a:pt x="129" y="151"/>
                  </a:lnTo>
                  <a:lnTo>
                    <a:pt x="180" y="9"/>
                  </a:lnTo>
                  <a:lnTo>
                    <a:pt x="148" y="10"/>
                  </a:lnTo>
                  <a:lnTo>
                    <a:pt x="112" y="112"/>
                  </a:lnTo>
                  <a:lnTo>
                    <a:pt x="79" y="0"/>
                  </a:lnTo>
                  <a:lnTo>
                    <a:pt x="48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72" name="Rectangle 72">
              <a:extLst>
                <a:ext uri="{FF2B5EF4-FFF2-40B4-BE49-F238E27FC236}">
                  <a16:creationId xmlns:a16="http://schemas.microsoft.com/office/drawing/2014/main" id="{9162FEC9-2322-FCCA-58BA-BFCBD198585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575641">
              <a:off x="-217" y="3138"/>
              <a:ext cx="122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3" name="Rectangle 73">
              <a:extLst>
                <a:ext uri="{FF2B5EF4-FFF2-40B4-BE49-F238E27FC236}">
                  <a16:creationId xmlns:a16="http://schemas.microsoft.com/office/drawing/2014/main" id="{B6D7A280-7F64-8F26-6F6E-0F7644AB36C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8799">
              <a:off x="4" y="3146"/>
              <a:ext cx="103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4" name="Rectangle 74">
              <a:extLst>
                <a:ext uri="{FF2B5EF4-FFF2-40B4-BE49-F238E27FC236}">
                  <a16:creationId xmlns:a16="http://schemas.microsoft.com/office/drawing/2014/main" id="{7D691567-4D1E-3554-868E-76C2BEEB713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07" y="24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5" name="Rectangle 75">
              <a:extLst>
                <a:ext uri="{FF2B5EF4-FFF2-40B4-BE49-F238E27FC236}">
                  <a16:creationId xmlns:a16="http://schemas.microsoft.com/office/drawing/2014/main" id="{7A406CB5-36CA-EA6C-F02E-03CD0835692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30" y="248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6" name="Rectangle 76">
              <a:extLst>
                <a:ext uri="{FF2B5EF4-FFF2-40B4-BE49-F238E27FC236}">
                  <a16:creationId xmlns:a16="http://schemas.microsoft.com/office/drawing/2014/main" id="{BC643932-B855-35F1-9D54-FCF50227289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54" y="249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" name="Rectangle 77">
              <a:extLst>
                <a:ext uri="{FF2B5EF4-FFF2-40B4-BE49-F238E27FC236}">
                  <a16:creationId xmlns:a16="http://schemas.microsoft.com/office/drawing/2014/main" id="{E2605210-B1A0-54AE-C592-0B133F72E9D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938967">
              <a:off x="974" y="2509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8" name="Rectangle 78">
              <a:extLst>
                <a:ext uri="{FF2B5EF4-FFF2-40B4-BE49-F238E27FC236}">
                  <a16:creationId xmlns:a16="http://schemas.microsoft.com/office/drawing/2014/main" id="{0F9DBACA-D3B9-C605-0BBF-1DF60845257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61497">
              <a:off x="788" y="242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9" name="Rectangle 79">
              <a:extLst>
                <a:ext uri="{FF2B5EF4-FFF2-40B4-BE49-F238E27FC236}">
                  <a16:creationId xmlns:a16="http://schemas.microsoft.com/office/drawing/2014/main" id="{AEB93CAE-911F-F708-7250-477774564D0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61497">
              <a:off x="815" y="243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0" name="Rectangle 80">
              <a:extLst>
                <a:ext uri="{FF2B5EF4-FFF2-40B4-BE49-F238E27FC236}">
                  <a16:creationId xmlns:a16="http://schemas.microsoft.com/office/drawing/2014/main" id="{14ECBD98-41AC-36DA-7DBA-6122C65E468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085367">
              <a:off x="837" y="24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1" name="Rectangle 81">
              <a:extLst>
                <a:ext uri="{FF2B5EF4-FFF2-40B4-BE49-F238E27FC236}">
                  <a16:creationId xmlns:a16="http://schemas.microsoft.com/office/drawing/2014/main" id="{638BB342-4608-2338-CCAB-E6260C70DA6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379201">
              <a:off x="862" y="245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2" name="Rectangle 82">
              <a:extLst>
                <a:ext uri="{FF2B5EF4-FFF2-40B4-BE49-F238E27FC236}">
                  <a16:creationId xmlns:a16="http://schemas.microsoft.com/office/drawing/2014/main" id="{23F98CFA-AE84-BB9A-9628-AE3CEC4F119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261750">
              <a:off x="649" y="239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3" name="Rectangle 83">
              <a:extLst>
                <a:ext uri="{FF2B5EF4-FFF2-40B4-BE49-F238E27FC236}">
                  <a16:creationId xmlns:a16="http://schemas.microsoft.com/office/drawing/2014/main" id="{68C43035-D0F2-6F76-50A3-ECE9FAEECDA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49641">
              <a:off x="677" y="2402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4" name="Rectangle 84">
              <a:extLst>
                <a:ext uri="{FF2B5EF4-FFF2-40B4-BE49-F238E27FC236}">
                  <a16:creationId xmlns:a16="http://schemas.microsoft.com/office/drawing/2014/main" id="{A30B7B2D-ABDA-6709-043E-564826FD506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49641">
              <a:off x="707" y="2407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5" name="Rectangle 85">
              <a:extLst>
                <a:ext uri="{FF2B5EF4-FFF2-40B4-BE49-F238E27FC236}">
                  <a16:creationId xmlns:a16="http://schemas.microsoft.com/office/drawing/2014/main" id="{D4789B66-39EF-4316-82FE-316AD016835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610754">
              <a:off x="737" y="241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6" name="Rectangle 86">
              <a:extLst>
                <a:ext uri="{FF2B5EF4-FFF2-40B4-BE49-F238E27FC236}">
                  <a16:creationId xmlns:a16="http://schemas.microsoft.com/office/drawing/2014/main" id="{F8C3EEFA-8AA7-24A2-47D6-78AE537640D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737785">
              <a:off x="503" y="239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7" name="Rectangle 87">
              <a:extLst>
                <a:ext uri="{FF2B5EF4-FFF2-40B4-BE49-F238E27FC236}">
                  <a16:creationId xmlns:a16="http://schemas.microsoft.com/office/drawing/2014/main" id="{72738D4D-BC1C-19E0-C13A-427DDCE0690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926630">
              <a:off x="533" y="239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8" name="Rectangle 88">
              <a:extLst>
                <a:ext uri="{FF2B5EF4-FFF2-40B4-BE49-F238E27FC236}">
                  <a16:creationId xmlns:a16="http://schemas.microsoft.com/office/drawing/2014/main" id="{66CCD20D-4219-7BE7-7F58-F35CA0B7566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953279">
              <a:off x="563" y="239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9" name="Rectangle 89">
              <a:extLst>
                <a:ext uri="{FF2B5EF4-FFF2-40B4-BE49-F238E27FC236}">
                  <a16:creationId xmlns:a16="http://schemas.microsoft.com/office/drawing/2014/main" id="{BF47B555-F581-A5C4-1877-B7DB5685AD4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019377">
              <a:off x="594" y="239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0" name="Rectangle 90">
              <a:extLst>
                <a:ext uri="{FF2B5EF4-FFF2-40B4-BE49-F238E27FC236}">
                  <a16:creationId xmlns:a16="http://schemas.microsoft.com/office/drawing/2014/main" id="{DE280B98-4AC2-CCEA-C8B8-67EB6CDCBFB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404871">
              <a:off x="355" y="241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1" name="Rectangle 91">
              <a:extLst>
                <a:ext uri="{FF2B5EF4-FFF2-40B4-BE49-F238E27FC236}">
                  <a16:creationId xmlns:a16="http://schemas.microsoft.com/office/drawing/2014/main" id="{D60D2851-103B-7491-E869-91442DB5DCC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239516">
              <a:off x="385" y="240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2" name="Rectangle 92">
              <a:extLst>
                <a:ext uri="{FF2B5EF4-FFF2-40B4-BE49-F238E27FC236}">
                  <a16:creationId xmlns:a16="http://schemas.microsoft.com/office/drawing/2014/main" id="{A700E0B4-94D3-1BF9-1EAB-C02FA49CB15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311061">
              <a:off x="418" y="240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3" name="Rectangle 93">
              <a:extLst>
                <a:ext uri="{FF2B5EF4-FFF2-40B4-BE49-F238E27FC236}">
                  <a16:creationId xmlns:a16="http://schemas.microsoft.com/office/drawing/2014/main" id="{5929882F-1D56-461A-A9D4-87156DAA14A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435146">
              <a:off x="449" y="2400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4" name="Rectangle 94">
              <a:extLst>
                <a:ext uri="{FF2B5EF4-FFF2-40B4-BE49-F238E27FC236}">
                  <a16:creationId xmlns:a16="http://schemas.microsoft.com/office/drawing/2014/main" id="{E40376D7-7831-7A36-A8F8-6CF5E116CC7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467837">
              <a:off x="206" y="245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5" name="Rectangle 95">
              <a:extLst>
                <a:ext uri="{FF2B5EF4-FFF2-40B4-BE49-F238E27FC236}">
                  <a16:creationId xmlns:a16="http://schemas.microsoft.com/office/drawing/2014/main" id="{ECD42C12-F459-CA64-44D9-92BF20F9DE5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379567">
              <a:off x="237" y="24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6" name="Rectangle 96">
              <a:extLst>
                <a:ext uri="{FF2B5EF4-FFF2-40B4-BE49-F238E27FC236}">
                  <a16:creationId xmlns:a16="http://schemas.microsoft.com/office/drawing/2014/main" id="{D87E087B-28D8-4008-027C-05C4BCC2504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489057">
              <a:off x="266" y="243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7" name="Rectangle 97">
              <a:extLst>
                <a:ext uri="{FF2B5EF4-FFF2-40B4-BE49-F238E27FC236}">
                  <a16:creationId xmlns:a16="http://schemas.microsoft.com/office/drawing/2014/main" id="{9D881182-238C-70AB-5B6B-A0B231C56D6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680430">
              <a:off x="292" y="242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8" name="Rectangle 98">
              <a:extLst>
                <a:ext uri="{FF2B5EF4-FFF2-40B4-BE49-F238E27FC236}">
                  <a16:creationId xmlns:a16="http://schemas.microsoft.com/office/drawing/2014/main" id="{5CDF27BE-AE30-83AC-FA29-CF7B3664052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223709">
              <a:off x="5" y="254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9" name="Rectangle 99">
              <a:extLst>
                <a:ext uri="{FF2B5EF4-FFF2-40B4-BE49-F238E27FC236}">
                  <a16:creationId xmlns:a16="http://schemas.microsoft.com/office/drawing/2014/main" id="{0ECD25CC-AC9D-F5C4-D06A-E33EC248E0A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431653">
              <a:off x="64" y="25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0" name="Rectangle 100">
              <a:extLst>
                <a:ext uri="{FF2B5EF4-FFF2-40B4-BE49-F238E27FC236}">
                  <a16:creationId xmlns:a16="http://schemas.microsoft.com/office/drawing/2014/main" id="{47205CDA-AD05-916C-6B1F-9CF4469C64D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797584">
              <a:off x="92" y="250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1" name="Rectangle 101">
              <a:extLst>
                <a:ext uri="{FF2B5EF4-FFF2-40B4-BE49-F238E27FC236}">
                  <a16:creationId xmlns:a16="http://schemas.microsoft.com/office/drawing/2014/main" id="{874B0E4F-AA9A-FCB1-2DCC-F93E0BAE78E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797584">
              <a:off x="119" y="249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2" name="Rectangle 102">
              <a:extLst>
                <a:ext uri="{FF2B5EF4-FFF2-40B4-BE49-F238E27FC236}">
                  <a16:creationId xmlns:a16="http://schemas.microsoft.com/office/drawing/2014/main" id="{663A9DA2-ECD0-B6A7-3101-94AEDA8992C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142296">
              <a:off x="150" y="247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" name="Rectangle 103">
              <a:extLst>
                <a:ext uri="{FF2B5EF4-FFF2-40B4-BE49-F238E27FC236}">
                  <a16:creationId xmlns:a16="http://schemas.microsoft.com/office/drawing/2014/main" id="{AD88915E-C85E-EB8C-B384-B08F931A280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23229">
              <a:off x="0" y="336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" name="Rectangle 104">
              <a:extLst>
                <a:ext uri="{FF2B5EF4-FFF2-40B4-BE49-F238E27FC236}">
                  <a16:creationId xmlns:a16="http://schemas.microsoft.com/office/drawing/2014/main" id="{3C28DC37-47DC-7F4B-A59F-7A100E14BD4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283992">
              <a:off x="511" y="347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" name="Rectangle 105">
              <a:extLst>
                <a:ext uri="{FF2B5EF4-FFF2-40B4-BE49-F238E27FC236}">
                  <a16:creationId xmlns:a16="http://schemas.microsoft.com/office/drawing/2014/main" id="{CD94CE3B-50E8-49FC-9E26-37DCF879CF9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283992">
              <a:off x="35" y="279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" name="Rectangle 106">
              <a:extLst>
                <a:ext uri="{FF2B5EF4-FFF2-40B4-BE49-F238E27FC236}">
                  <a16:creationId xmlns:a16="http://schemas.microsoft.com/office/drawing/2014/main" id="{D1D71EAE-7B6C-08A7-AE44-05FA4024116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23229">
              <a:off x="700" y="2851"/>
              <a:ext cx="31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" name="Rectangle 107">
              <a:extLst>
                <a:ext uri="{FF2B5EF4-FFF2-40B4-BE49-F238E27FC236}">
                  <a16:creationId xmlns:a16="http://schemas.microsoft.com/office/drawing/2014/main" id="{E236B54F-3468-3CD0-B9DE-DA59B14DEEF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08516">
              <a:off x="200" y="3915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" name="Rectangle 108">
              <a:extLst>
                <a:ext uri="{FF2B5EF4-FFF2-40B4-BE49-F238E27FC236}">
                  <a16:creationId xmlns:a16="http://schemas.microsoft.com/office/drawing/2014/main" id="{6C454BA9-C91F-62AD-2EAC-EBD88FE83D9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683973">
              <a:off x="45" y="3915"/>
              <a:ext cx="144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" name="Rectangle 109">
              <a:extLst>
                <a:ext uri="{FF2B5EF4-FFF2-40B4-BE49-F238E27FC236}">
                  <a16:creationId xmlns:a16="http://schemas.microsoft.com/office/drawing/2014/main" id="{7055AF58-6D96-E8FE-1C2B-79A094333C8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245609">
              <a:off x="361" y="389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" name="Rectangle 110">
              <a:extLst>
                <a:ext uri="{FF2B5EF4-FFF2-40B4-BE49-F238E27FC236}">
                  <a16:creationId xmlns:a16="http://schemas.microsoft.com/office/drawing/2014/main" id="{F7B9DB40-7D87-253C-D92A-10A4E55586C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500520">
              <a:off x="522" y="3847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" name="Rectangle 111">
              <a:extLst>
                <a:ext uri="{FF2B5EF4-FFF2-40B4-BE49-F238E27FC236}">
                  <a16:creationId xmlns:a16="http://schemas.microsoft.com/office/drawing/2014/main" id="{FEEBA5C0-2A6A-6194-A37B-90FB6123571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05227">
              <a:off x="670" y="377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" name="Rectangle 112">
              <a:extLst>
                <a:ext uri="{FF2B5EF4-FFF2-40B4-BE49-F238E27FC236}">
                  <a16:creationId xmlns:a16="http://schemas.microsoft.com/office/drawing/2014/main" id="{9CF0E355-6392-BE2B-740D-3050C576996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060138">
              <a:off x="813" y="368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" name="Rectangle 113">
              <a:extLst>
                <a:ext uri="{FF2B5EF4-FFF2-40B4-BE49-F238E27FC236}">
                  <a16:creationId xmlns:a16="http://schemas.microsoft.com/office/drawing/2014/main" id="{B80DC26D-2BBA-15CF-E316-06FAE087E07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90281">
              <a:off x="938" y="3582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" name="Rectangle 114">
              <a:extLst>
                <a:ext uri="{FF2B5EF4-FFF2-40B4-BE49-F238E27FC236}">
                  <a16:creationId xmlns:a16="http://schemas.microsoft.com/office/drawing/2014/main" id="{597D598A-DF2A-FD04-7E5F-9FC1C1AD714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431653">
              <a:off x="-18" y="2506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5" name="Rectangle 115">
              <a:extLst>
                <a:ext uri="{FF2B5EF4-FFF2-40B4-BE49-F238E27FC236}">
                  <a16:creationId xmlns:a16="http://schemas.microsoft.com/office/drawing/2014/main" id="{13B0E1E6-5AE1-2937-A9CC-0F8FE2A20AD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193499">
              <a:off x="136" y="243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6" name="Rectangle 116">
              <a:extLst>
                <a:ext uri="{FF2B5EF4-FFF2-40B4-BE49-F238E27FC236}">
                  <a16:creationId xmlns:a16="http://schemas.microsoft.com/office/drawing/2014/main" id="{C5EFE7BB-200E-2AC8-CF03-21940B91D24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629380">
              <a:off x="447" y="2364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7" name="Rectangle 117">
              <a:extLst>
                <a:ext uri="{FF2B5EF4-FFF2-40B4-BE49-F238E27FC236}">
                  <a16:creationId xmlns:a16="http://schemas.microsoft.com/office/drawing/2014/main" id="{DAF3312F-0C72-508B-1E37-58678D6D0DF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01498">
              <a:off x="597" y="2360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8" name="Rectangle 118">
              <a:extLst>
                <a:ext uri="{FF2B5EF4-FFF2-40B4-BE49-F238E27FC236}">
                  <a16:creationId xmlns:a16="http://schemas.microsoft.com/office/drawing/2014/main" id="{0CCD16A6-6BC7-E40A-8391-938380F9419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23695">
              <a:off x="739" y="2386"/>
              <a:ext cx="15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9" name="Rectangle 119">
              <a:extLst>
                <a:ext uri="{FF2B5EF4-FFF2-40B4-BE49-F238E27FC236}">
                  <a16:creationId xmlns:a16="http://schemas.microsoft.com/office/drawing/2014/main" id="{15A72460-9C61-2242-BEBA-7FF22E39DC2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411384">
              <a:off x="869" y="24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0" name="Rectangle 120">
              <a:extLst>
                <a:ext uri="{FF2B5EF4-FFF2-40B4-BE49-F238E27FC236}">
                  <a16:creationId xmlns:a16="http://schemas.microsoft.com/office/drawing/2014/main" id="{109A6A07-3439-0253-816C-C71705DC980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989754">
              <a:off x="984" y="2497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1" name="Rectangle 121">
              <a:extLst>
                <a:ext uri="{FF2B5EF4-FFF2-40B4-BE49-F238E27FC236}">
                  <a16:creationId xmlns:a16="http://schemas.microsoft.com/office/drawing/2014/main" id="{16EB0CCA-58B3-A19A-9A16-2D85FF49F6E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409992">
              <a:off x="1075" y="2585"/>
              <a:ext cx="17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2" name="Rectangle 122">
              <a:extLst>
                <a:ext uri="{FF2B5EF4-FFF2-40B4-BE49-F238E27FC236}">
                  <a16:creationId xmlns:a16="http://schemas.microsoft.com/office/drawing/2014/main" id="{E39AC2C0-3494-032B-9C13-DAA4952AC04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71442">
              <a:off x="1147" y="2688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3" name="Rectangle 123">
              <a:extLst>
                <a:ext uri="{FF2B5EF4-FFF2-40B4-BE49-F238E27FC236}">
                  <a16:creationId xmlns:a16="http://schemas.microsoft.com/office/drawing/2014/main" id="{A65A216F-6962-41AB-6A05-E080BF2B801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427882">
              <a:off x="1198" y="2805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4" name="Rectangle 124">
              <a:extLst>
                <a:ext uri="{FF2B5EF4-FFF2-40B4-BE49-F238E27FC236}">
                  <a16:creationId xmlns:a16="http://schemas.microsoft.com/office/drawing/2014/main" id="{EAC354FF-61FE-B6A3-DC98-53BB716F162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846155">
              <a:off x="1218" y="29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5" name="Rectangle 125">
              <a:extLst>
                <a:ext uri="{FF2B5EF4-FFF2-40B4-BE49-F238E27FC236}">
                  <a16:creationId xmlns:a16="http://schemas.microsoft.com/office/drawing/2014/main" id="{5C731B8B-7FD9-FDB5-7F56-408FE94E852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12177">
              <a:off x="1213" y="3066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6" name="Rectangle 126">
              <a:extLst>
                <a:ext uri="{FF2B5EF4-FFF2-40B4-BE49-F238E27FC236}">
                  <a16:creationId xmlns:a16="http://schemas.microsoft.com/office/drawing/2014/main" id="{F31357FA-E71E-43F7-66CB-87E515F4C15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96741">
              <a:off x="1126" y="3337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7" name="Rectangle 127">
              <a:extLst>
                <a:ext uri="{FF2B5EF4-FFF2-40B4-BE49-F238E27FC236}">
                  <a16:creationId xmlns:a16="http://schemas.microsoft.com/office/drawing/2014/main" id="{EE8A461B-BF73-7727-0B8D-E4F12FB7B73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9990">
              <a:off x="1041" y="3465"/>
              <a:ext cx="14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8" name="Freeform 128">
              <a:extLst>
                <a:ext uri="{FF2B5EF4-FFF2-40B4-BE49-F238E27FC236}">
                  <a16:creationId xmlns:a16="http://schemas.microsoft.com/office/drawing/2014/main" id="{B3C79049-831D-CFD4-ED3C-7439B4D1EC08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850" y="3136"/>
              <a:ext cx="204" cy="120"/>
            </a:xfrm>
            <a:custGeom>
              <a:avLst/>
              <a:gdLst/>
              <a:ahLst/>
              <a:cxnLst>
                <a:cxn ang="0">
                  <a:pos x="168" y="120"/>
                </a:cxn>
                <a:cxn ang="0">
                  <a:pos x="204" y="12"/>
                </a:cxn>
                <a:cxn ang="0">
                  <a:pos x="42" y="0"/>
                </a:cxn>
                <a:cxn ang="0">
                  <a:pos x="0" y="108"/>
                </a:cxn>
                <a:cxn ang="0">
                  <a:pos x="30" y="114"/>
                </a:cxn>
                <a:cxn ang="0">
                  <a:pos x="60" y="30"/>
                </a:cxn>
                <a:cxn ang="0">
                  <a:pos x="102" y="36"/>
                </a:cxn>
                <a:cxn ang="0">
                  <a:pos x="78" y="108"/>
                </a:cxn>
                <a:cxn ang="0">
                  <a:pos x="102" y="108"/>
                </a:cxn>
                <a:cxn ang="0">
                  <a:pos x="132" y="36"/>
                </a:cxn>
                <a:cxn ang="0">
                  <a:pos x="162" y="36"/>
                </a:cxn>
                <a:cxn ang="0">
                  <a:pos x="138" y="114"/>
                </a:cxn>
                <a:cxn ang="0">
                  <a:pos x="168" y="120"/>
                </a:cxn>
              </a:cxnLst>
              <a:rect l="0" t="0" r="r" b="b"/>
              <a:pathLst>
                <a:path w="204" h="120">
                  <a:moveTo>
                    <a:pt x="168" y="120"/>
                  </a:moveTo>
                  <a:lnTo>
                    <a:pt x="204" y="12"/>
                  </a:lnTo>
                  <a:lnTo>
                    <a:pt x="42" y="0"/>
                  </a:lnTo>
                  <a:lnTo>
                    <a:pt x="0" y="108"/>
                  </a:lnTo>
                  <a:lnTo>
                    <a:pt x="30" y="114"/>
                  </a:lnTo>
                  <a:lnTo>
                    <a:pt x="60" y="30"/>
                  </a:lnTo>
                  <a:lnTo>
                    <a:pt x="102" y="36"/>
                  </a:lnTo>
                  <a:lnTo>
                    <a:pt x="78" y="108"/>
                  </a:lnTo>
                  <a:lnTo>
                    <a:pt x="102" y="108"/>
                  </a:lnTo>
                  <a:lnTo>
                    <a:pt x="132" y="36"/>
                  </a:lnTo>
                  <a:lnTo>
                    <a:pt x="162" y="36"/>
                  </a:lnTo>
                  <a:lnTo>
                    <a:pt x="138" y="114"/>
                  </a:lnTo>
                  <a:lnTo>
                    <a:pt x="168" y="12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9" name="Freeform 129">
              <a:extLst>
                <a:ext uri="{FF2B5EF4-FFF2-40B4-BE49-F238E27FC236}">
                  <a16:creationId xmlns:a16="http://schemas.microsoft.com/office/drawing/2014/main" id="{440E5924-234D-93A1-17A2-9148FCA02C7C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9" y="2722"/>
              <a:ext cx="90" cy="78"/>
            </a:xfrm>
            <a:custGeom>
              <a:avLst/>
              <a:gdLst/>
              <a:ahLst/>
              <a:cxnLst>
                <a:cxn ang="0">
                  <a:pos x="66" y="36"/>
                </a:cxn>
                <a:cxn ang="0">
                  <a:pos x="66" y="36"/>
                </a:cxn>
                <a:cxn ang="0">
                  <a:pos x="18" y="24"/>
                </a:cxn>
                <a:cxn ang="0">
                  <a:pos x="0" y="30"/>
                </a:cxn>
                <a:cxn ang="0">
                  <a:pos x="36" y="78"/>
                </a:cxn>
                <a:cxn ang="0">
                  <a:pos x="48" y="72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72" y="54"/>
                </a:cxn>
                <a:cxn ang="0">
                  <a:pos x="90" y="42"/>
                </a:cxn>
                <a:cxn ang="0">
                  <a:pos x="54" y="0"/>
                </a:cxn>
                <a:cxn ang="0">
                  <a:pos x="42" y="6"/>
                </a:cxn>
                <a:cxn ang="0">
                  <a:pos x="66" y="36"/>
                </a:cxn>
              </a:cxnLst>
              <a:rect l="0" t="0" r="r" b="b"/>
              <a:pathLst>
                <a:path w="90" h="78">
                  <a:moveTo>
                    <a:pt x="66" y="36"/>
                  </a:moveTo>
                  <a:lnTo>
                    <a:pt x="66" y="36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36" y="78"/>
                  </a:lnTo>
                  <a:lnTo>
                    <a:pt x="48" y="7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72" y="54"/>
                  </a:lnTo>
                  <a:lnTo>
                    <a:pt x="90" y="42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66" y="36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0" name="Freeform 130">
              <a:extLst>
                <a:ext uri="{FF2B5EF4-FFF2-40B4-BE49-F238E27FC236}">
                  <a16:creationId xmlns:a16="http://schemas.microsoft.com/office/drawing/2014/main" id="{D376B7A8-8397-4644-F86A-9EA925944084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97" y="2651"/>
              <a:ext cx="101" cy="89"/>
            </a:xfrm>
            <a:custGeom>
              <a:avLst/>
              <a:gdLst/>
              <a:ahLst/>
              <a:cxnLst>
                <a:cxn ang="0">
                  <a:pos x="54" y="89"/>
                </a:cxn>
                <a:cxn ang="0">
                  <a:pos x="65" y="83"/>
                </a:cxn>
                <a:cxn ang="0">
                  <a:pos x="48" y="35"/>
                </a:cxn>
                <a:cxn ang="0">
                  <a:pos x="89" y="65"/>
                </a:cxn>
                <a:cxn ang="0">
                  <a:pos x="101" y="59"/>
                </a:cxn>
                <a:cxn ang="0">
                  <a:pos x="83" y="0"/>
                </a:cxn>
                <a:cxn ang="0">
                  <a:pos x="71" y="12"/>
                </a:cxn>
                <a:cxn ang="0">
                  <a:pos x="83" y="41"/>
                </a:cxn>
                <a:cxn ang="0">
                  <a:pos x="48" y="23"/>
                </a:cxn>
                <a:cxn ang="0">
                  <a:pos x="36" y="29"/>
                </a:cxn>
                <a:cxn ang="0">
                  <a:pos x="45" y="68"/>
                </a:cxn>
                <a:cxn ang="0">
                  <a:pos x="18" y="41"/>
                </a:cxn>
                <a:cxn ang="0">
                  <a:pos x="0" y="53"/>
                </a:cxn>
                <a:cxn ang="0">
                  <a:pos x="54" y="89"/>
                </a:cxn>
              </a:cxnLst>
              <a:rect l="0" t="0" r="r" b="b"/>
              <a:pathLst>
                <a:path w="101" h="89">
                  <a:moveTo>
                    <a:pt x="54" y="89"/>
                  </a:moveTo>
                  <a:lnTo>
                    <a:pt x="65" y="83"/>
                  </a:lnTo>
                  <a:lnTo>
                    <a:pt x="48" y="35"/>
                  </a:lnTo>
                  <a:lnTo>
                    <a:pt x="89" y="65"/>
                  </a:lnTo>
                  <a:lnTo>
                    <a:pt x="101" y="59"/>
                  </a:lnTo>
                  <a:lnTo>
                    <a:pt x="83" y="0"/>
                  </a:lnTo>
                  <a:lnTo>
                    <a:pt x="71" y="12"/>
                  </a:lnTo>
                  <a:lnTo>
                    <a:pt x="83" y="41"/>
                  </a:lnTo>
                  <a:lnTo>
                    <a:pt x="48" y="23"/>
                  </a:lnTo>
                  <a:lnTo>
                    <a:pt x="36" y="29"/>
                  </a:lnTo>
                  <a:lnTo>
                    <a:pt x="45" y="68"/>
                  </a:lnTo>
                  <a:lnTo>
                    <a:pt x="18" y="41"/>
                  </a:lnTo>
                  <a:lnTo>
                    <a:pt x="0" y="53"/>
                  </a:lnTo>
                  <a:lnTo>
                    <a:pt x="54" y="89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1" name="Freeform 131">
              <a:extLst>
                <a:ext uri="{FF2B5EF4-FFF2-40B4-BE49-F238E27FC236}">
                  <a16:creationId xmlns:a16="http://schemas.microsoft.com/office/drawing/2014/main" id="{D41C4053-C1BD-6DCB-1F89-07CB88113B31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677" y="3502"/>
              <a:ext cx="83" cy="78"/>
            </a:xfrm>
            <a:custGeom>
              <a:avLst/>
              <a:gdLst/>
              <a:ahLst/>
              <a:cxnLst>
                <a:cxn ang="0">
                  <a:pos x="36" y="78"/>
                </a:cxn>
                <a:cxn ang="0">
                  <a:pos x="83" y="48"/>
                </a:cxn>
                <a:cxn ang="0">
                  <a:pos x="54" y="0"/>
                </a:cxn>
                <a:cxn ang="0">
                  <a:pos x="0" y="30"/>
                </a:cxn>
                <a:cxn ang="0">
                  <a:pos x="6" y="36"/>
                </a:cxn>
                <a:cxn ang="0">
                  <a:pos x="42" y="18"/>
                </a:cxn>
                <a:cxn ang="0">
                  <a:pos x="54" y="30"/>
                </a:cxn>
                <a:cxn ang="0">
                  <a:pos x="24" y="48"/>
                </a:cxn>
                <a:cxn ang="0">
                  <a:pos x="30" y="54"/>
                </a:cxn>
                <a:cxn ang="0">
                  <a:pos x="60" y="36"/>
                </a:cxn>
                <a:cxn ang="0">
                  <a:pos x="66" y="48"/>
                </a:cxn>
                <a:cxn ang="0">
                  <a:pos x="30" y="66"/>
                </a:cxn>
                <a:cxn ang="0">
                  <a:pos x="36" y="78"/>
                </a:cxn>
              </a:cxnLst>
              <a:rect l="0" t="0" r="r" b="b"/>
              <a:pathLst>
                <a:path w="83" h="78">
                  <a:moveTo>
                    <a:pt x="36" y="78"/>
                  </a:moveTo>
                  <a:lnTo>
                    <a:pt x="83" y="48"/>
                  </a:lnTo>
                  <a:lnTo>
                    <a:pt x="54" y="0"/>
                  </a:lnTo>
                  <a:lnTo>
                    <a:pt x="0" y="30"/>
                  </a:lnTo>
                  <a:lnTo>
                    <a:pt x="6" y="36"/>
                  </a:lnTo>
                  <a:lnTo>
                    <a:pt x="42" y="18"/>
                  </a:lnTo>
                  <a:lnTo>
                    <a:pt x="54" y="30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60" y="36"/>
                  </a:lnTo>
                  <a:lnTo>
                    <a:pt x="66" y="48"/>
                  </a:lnTo>
                  <a:lnTo>
                    <a:pt x="30" y="66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2" name="Freeform 132">
              <a:extLst>
                <a:ext uri="{FF2B5EF4-FFF2-40B4-BE49-F238E27FC236}">
                  <a16:creationId xmlns:a16="http://schemas.microsoft.com/office/drawing/2014/main" id="{519B38AC-C466-19D5-1A01-E7F535FC30E7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940" y="2782"/>
              <a:ext cx="90" cy="72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66" y="0"/>
                </a:cxn>
                <a:cxn ang="0">
                  <a:pos x="0" y="36"/>
                </a:cxn>
                <a:cxn ang="0">
                  <a:pos x="24" y="72"/>
                </a:cxn>
                <a:cxn ang="0">
                  <a:pos x="36" y="66"/>
                </a:cxn>
                <a:cxn ang="0">
                  <a:pos x="18" y="42"/>
                </a:cxn>
                <a:cxn ang="0">
                  <a:pos x="36" y="30"/>
                </a:cxn>
                <a:cxn ang="0">
                  <a:pos x="54" y="54"/>
                </a:cxn>
                <a:cxn ang="0">
                  <a:pos x="60" y="48"/>
                </a:cxn>
                <a:cxn ang="0">
                  <a:pos x="48" y="24"/>
                </a:cxn>
                <a:cxn ang="0">
                  <a:pos x="60" y="12"/>
                </a:cxn>
                <a:cxn ang="0">
                  <a:pos x="78" y="42"/>
                </a:cxn>
                <a:cxn ang="0">
                  <a:pos x="90" y="30"/>
                </a:cxn>
              </a:cxnLst>
              <a:rect l="0" t="0" r="r" b="b"/>
              <a:pathLst>
                <a:path w="90" h="72">
                  <a:moveTo>
                    <a:pt x="90" y="30"/>
                  </a:moveTo>
                  <a:lnTo>
                    <a:pt x="66" y="0"/>
                  </a:lnTo>
                  <a:lnTo>
                    <a:pt x="0" y="36"/>
                  </a:lnTo>
                  <a:lnTo>
                    <a:pt x="24" y="72"/>
                  </a:lnTo>
                  <a:lnTo>
                    <a:pt x="36" y="66"/>
                  </a:lnTo>
                  <a:lnTo>
                    <a:pt x="18" y="42"/>
                  </a:lnTo>
                  <a:lnTo>
                    <a:pt x="36" y="30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48" y="24"/>
                  </a:lnTo>
                  <a:lnTo>
                    <a:pt x="60" y="12"/>
                  </a:lnTo>
                  <a:lnTo>
                    <a:pt x="78" y="42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3" name="Freeform 133">
              <a:extLst>
                <a:ext uri="{FF2B5EF4-FFF2-40B4-BE49-F238E27FC236}">
                  <a16:creationId xmlns:a16="http://schemas.microsoft.com/office/drawing/2014/main" id="{53AA5FA7-36E4-AE42-4D34-F86BD8CAE713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898" y="2716"/>
              <a:ext cx="90" cy="84"/>
            </a:xfrm>
            <a:custGeom>
              <a:avLst/>
              <a:gdLst/>
              <a:ahLst/>
              <a:cxnLst>
                <a:cxn ang="0">
                  <a:pos x="42" y="60"/>
                </a:cxn>
                <a:cxn ang="0">
                  <a:pos x="42" y="60"/>
                </a:cxn>
                <a:cxn ang="0">
                  <a:pos x="72" y="12"/>
                </a:cxn>
                <a:cxn ang="0">
                  <a:pos x="66" y="0"/>
                </a:cxn>
                <a:cxn ang="0">
                  <a:pos x="0" y="42"/>
                </a:cxn>
                <a:cxn ang="0">
                  <a:pos x="6" y="54"/>
                </a:cxn>
                <a:cxn ang="0">
                  <a:pos x="54" y="24"/>
                </a:cxn>
                <a:cxn ang="0">
                  <a:pos x="54" y="24"/>
                </a:cxn>
                <a:cxn ang="0">
                  <a:pos x="18" y="72"/>
                </a:cxn>
                <a:cxn ang="0">
                  <a:pos x="24" y="84"/>
                </a:cxn>
                <a:cxn ang="0">
                  <a:pos x="90" y="42"/>
                </a:cxn>
                <a:cxn ang="0">
                  <a:pos x="84" y="30"/>
                </a:cxn>
                <a:cxn ang="0">
                  <a:pos x="42" y="60"/>
                </a:cxn>
              </a:cxnLst>
              <a:rect l="0" t="0" r="r" b="b"/>
              <a:pathLst>
                <a:path w="90" h="84">
                  <a:moveTo>
                    <a:pt x="42" y="60"/>
                  </a:moveTo>
                  <a:lnTo>
                    <a:pt x="42" y="60"/>
                  </a:lnTo>
                  <a:lnTo>
                    <a:pt x="72" y="12"/>
                  </a:lnTo>
                  <a:lnTo>
                    <a:pt x="66" y="0"/>
                  </a:lnTo>
                  <a:lnTo>
                    <a:pt x="0" y="42"/>
                  </a:lnTo>
                  <a:lnTo>
                    <a:pt x="6" y="5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18" y="72"/>
                  </a:lnTo>
                  <a:lnTo>
                    <a:pt x="24" y="84"/>
                  </a:lnTo>
                  <a:lnTo>
                    <a:pt x="90" y="42"/>
                  </a:lnTo>
                  <a:lnTo>
                    <a:pt x="84" y="30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4" name="Freeform 134">
              <a:extLst>
                <a:ext uri="{FF2B5EF4-FFF2-40B4-BE49-F238E27FC236}">
                  <a16:creationId xmlns:a16="http://schemas.microsoft.com/office/drawing/2014/main" id="{EB525D6F-0468-D023-BBFA-7B5FC7F982EE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3837"/>
              <a:ext cx="6" cy="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5" name="Freeform 135">
              <a:extLst>
                <a:ext uri="{FF2B5EF4-FFF2-40B4-BE49-F238E27FC236}">
                  <a16:creationId xmlns:a16="http://schemas.microsoft.com/office/drawing/2014/main" id="{88BDBD94-5991-5CF4-AAAA-F9027B33FC74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2555"/>
              <a:ext cx="30" cy="48"/>
            </a:xfrm>
            <a:custGeom>
              <a:avLst/>
              <a:gdLst/>
              <a:ahLst/>
              <a:cxnLst>
                <a:cxn ang="0">
                  <a:pos x="18" y="48"/>
                </a:cxn>
                <a:cxn ang="0">
                  <a:pos x="18" y="48"/>
                </a:cxn>
                <a:cxn ang="0">
                  <a:pos x="30" y="42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8" y="48"/>
                </a:cxn>
                <a:cxn ang="0">
                  <a:pos x="18" y="48"/>
                </a:cxn>
              </a:cxnLst>
              <a:rect l="0" t="0" r="r" b="b"/>
              <a:pathLst>
                <a:path w="30" h="48">
                  <a:moveTo>
                    <a:pt x="18" y="48"/>
                  </a:moveTo>
                  <a:lnTo>
                    <a:pt x="18" y="48"/>
                  </a:lnTo>
                  <a:lnTo>
                    <a:pt x="30" y="42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8" y="48"/>
                  </a:lnTo>
                  <a:lnTo>
                    <a:pt x="18" y="4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6" name="Freeform 136">
              <a:extLst>
                <a:ext uri="{FF2B5EF4-FFF2-40B4-BE49-F238E27FC236}">
                  <a16:creationId xmlns:a16="http://schemas.microsoft.com/office/drawing/2014/main" id="{5E65B8EC-5E33-4455-B2CE-B64CC60F023C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3843"/>
              <a:ext cx="36" cy="6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36"/>
                </a:cxn>
                <a:cxn ang="0">
                  <a:pos x="0" y="66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36" h="66">
                  <a:moveTo>
                    <a:pt x="3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36"/>
                  </a:lnTo>
                  <a:lnTo>
                    <a:pt x="0" y="66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7" name="Rectangle 137">
              <a:extLst>
                <a:ext uri="{FF2B5EF4-FFF2-40B4-BE49-F238E27FC236}">
                  <a16:creationId xmlns:a16="http://schemas.microsoft.com/office/drawing/2014/main" id="{55286603-FA4F-B09A-E99A-4468AFA2316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44926">
              <a:off x="1177" y="3201"/>
              <a:ext cx="16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38" name="Rectangle 138">
              <a:extLst>
                <a:ext uri="{FF2B5EF4-FFF2-40B4-BE49-F238E27FC236}">
                  <a16:creationId xmlns:a16="http://schemas.microsoft.com/office/drawing/2014/main" id="{1FF16BD9-BC96-CD43-857F-4A8483C59AD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001412">
              <a:off x="290" y="2386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39" name="Freeform 139">
              <a:extLst>
                <a:ext uri="{FF2B5EF4-FFF2-40B4-BE49-F238E27FC236}">
                  <a16:creationId xmlns:a16="http://schemas.microsoft.com/office/drawing/2014/main" id="{8E359F9D-43FD-CFC7-F79C-F1F6A534E7DD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39" y="3573"/>
              <a:ext cx="144" cy="154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9" y="61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40" name="Freeform 140">
              <a:extLst>
                <a:ext uri="{FF2B5EF4-FFF2-40B4-BE49-F238E27FC236}">
                  <a16:creationId xmlns:a16="http://schemas.microsoft.com/office/drawing/2014/main" id="{0B29E8D0-CF64-8196-CFFC-3C5ABF0962DA}"/>
                </a:ext>
              </a:extLst>
            </p:cNvPr>
            <p:cNvSpPr>
              <a:spLocks/>
            </p:cNvSpPr>
            <p:nvPr userDrawn="1"/>
          </p:nvSpPr>
          <p:spPr bwMode="ltGray">
            <a:xfrm rot="18742963">
              <a:off x="619" y="3550"/>
              <a:ext cx="68" cy="69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3" y="47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41" name="Freeform 141">
              <a:extLst>
                <a:ext uri="{FF2B5EF4-FFF2-40B4-BE49-F238E27FC236}">
                  <a16:creationId xmlns:a16="http://schemas.microsoft.com/office/drawing/2014/main" id="{94DC1995-870B-1632-6F9A-C70CB9650584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235" y="2503"/>
              <a:ext cx="348" cy="1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7" y="582"/>
                </a:cxn>
                <a:cxn ang="0">
                  <a:pos x="348" y="1272"/>
                </a:cxn>
                <a:cxn ang="0">
                  <a:pos x="54" y="676"/>
                </a:cxn>
                <a:cxn ang="0">
                  <a:pos x="0" y="0"/>
                </a:cxn>
              </a:cxnLst>
              <a:rect l="0" t="0" r="r" b="b"/>
              <a:pathLst>
                <a:path w="348" h="1272">
                  <a:moveTo>
                    <a:pt x="0" y="0"/>
                  </a:moveTo>
                  <a:lnTo>
                    <a:pt x="287" y="582"/>
                  </a:lnTo>
                  <a:lnTo>
                    <a:pt x="348" y="1272"/>
                  </a:lnTo>
                  <a:lnTo>
                    <a:pt x="54" y="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D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42" name="Oval 142">
              <a:extLst>
                <a:ext uri="{FF2B5EF4-FFF2-40B4-BE49-F238E27FC236}">
                  <a16:creationId xmlns:a16="http://schemas.microsoft.com/office/drawing/2014/main" id="{BFC70176-AB4C-C0AA-7C5F-5819B917D78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915651">
              <a:off x="296" y="3047"/>
              <a:ext cx="221" cy="174"/>
            </a:xfrm>
            <a:prstGeom prst="ellipse">
              <a:avLst/>
            </a:pr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762447954"/>
      </p:ext>
    </p:extLst>
  </p:cSld>
  <p:clrMapOvr>
    <a:masterClrMapping/>
  </p:clrMapOvr>
  <p:transition spd="slow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E87B1A-FE59-95F6-30AA-0EB2460C90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B9B2F96-C9E7-C3CA-72F2-F796C53BF9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ED687D2-F4E5-8587-425C-52DBEB943C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5AC56DA-6985-BE1B-D327-1F4F36710A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3A24085-756D-EFFD-50D8-DB10080ED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8BE0C0-2483-4B64-875B-80B80C0020F7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0594843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EEBF5FF-CF11-09EF-47D0-4368A0B33E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8F68EA1-8B23-2B8E-1F92-EC079F3799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9F2A9C7-3CCE-A497-86CF-8235489DA4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E311-9E4E-436C-8216-A2D02F5039F0}" type="datetimeFigureOut">
              <a:rPr lang="fr-FR" smtClean="0"/>
              <a:t>10/07/2023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88B0B23-EE25-2321-6250-F7DC60D8D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999B173-9D56-A781-F795-BADFF8049E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80CF-2FD5-4EE3-9E2A-8CA0D6D43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314726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841FC9-C618-40A8-6F17-F8DA32E37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8C25432-AAC5-CEB6-D5CD-2FD3357A6D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A2797C29-DB42-8A09-6175-A90B80E62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AC74956-44A3-C90E-A4B8-6635CB589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E311-9E4E-436C-8216-A2D02F5039F0}" type="datetimeFigureOut">
              <a:rPr lang="fr-FR" smtClean="0"/>
              <a:t>10/07/2023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115B652E-52F8-318B-31A3-7868B02C76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4AF0A791-5863-8C01-C272-C14566FAF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80CF-2FD5-4EE3-9E2A-8CA0D6D43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830811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BA9E9CE-9BFA-77D7-CA17-6A2823F58B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A96A6C7-7072-8FEF-900A-D308F22382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DE96889-5838-B906-1D5F-1609496C5F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1E55FA94-8D9B-A709-7811-045D739B2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5DC85E9-9CB8-CED9-3851-C9A092AAA1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42A36DAC-8691-7A50-3CA9-77F8D6D19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E311-9E4E-436C-8216-A2D02F5039F0}" type="datetimeFigureOut">
              <a:rPr lang="fr-FR" smtClean="0"/>
              <a:t>10/07/2023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1BE429C7-69BD-1773-E9EA-F789D76CE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77AE117-1231-8111-E29E-24EECD116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80CF-2FD5-4EE3-9E2A-8CA0D6D43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74794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ver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space réservé pour une image  11">
            <a:extLst>
              <a:ext uri="{FF2B5EF4-FFF2-40B4-BE49-F238E27FC236}">
                <a16:creationId xmlns:a16="http://schemas.microsoft.com/office/drawing/2014/main" id="{2D2963E7-31E6-554B-876C-39B8C8385B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53600" y="5261008"/>
            <a:ext cx="10912000" cy="403957"/>
          </a:xfrm>
          <a:prstGeom prst="rect">
            <a:avLst/>
          </a:prstGeom>
        </p:spPr>
        <p:txBody>
          <a:bodyPr lIns="0" tIns="0" rIns="0" bIns="0" anchor="b"/>
          <a:lstStyle>
            <a:lvl1pPr algn="l" defTabSz="914377" rtl="0" eaLnBrk="1" latinLnBrk="0" hangingPunct="1">
              <a:lnSpc>
                <a:spcPct val="75000"/>
              </a:lnSpc>
              <a:spcBef>
                <a:spcPct val="0"/>
              </a:spcBef>
              <a:buNone/>
              <a:defRPr lang="en-GB" sz="2800" b="1" kern="1200" noProof="0" dirty="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noProof="0" dirty="0"/>
              <a:t>Presentation title</a:t>
            </a:r>
          </a:p>
        </p:txBody>
      </p:sp>
      <p:sp>
        <p:nvSpPr>
          <p:cNvPr id="8" name="Sous-titre 2">
            <a:extLst>
              <a:ext uri="{FF2B5EF4-FFF2-40B4-BE49-F238E27FC236}">
                <a16:creationId xmlns:a16="http://schemas.microsoft.com/office/drawing/2014/main" id="{B6B0BE4C-9A25-4D0D-9CC3-4D42C3704D2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71600" y="5718191"/>
            <a:ext cx="10890330" cy="19389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None/>
              <a:defRPr lang="en-GB" sz="1400" strike="noStrike" kern="1200" cap="all" baseline="0" noProof="0" dirty="0">
                <a:solidFill>
                  <a:schemeClr val="bg1"/>
                </a:solidFill>
                <a:latin typeface="Renault Group Light" pitchFamily="2" charset="0"/>
                <a:ea typeface="+mn-ea"/>
                <a:cs typeface="+mn-cs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noProof="0" dirty="0"/>
              <a:t>Date or presentation subtitle</a:t>
            </a:r>
          </a:p>
        </p:txBody>
      </p:sp>
      <p:sp>
        <p:nvSpPr>
          <p:cNvPr id="6" name="Forme libre 5">
            <a:extLst>
              <a:ext uri="{FF2B5EF4-FFF2-40B4-BE49-F238E27FC236}">
                <a16:creationId xmlns:a16="http://schemas.microsoft.com/office/drawing/2014/main" id="{9780FFCA-0B7E-3148-9555-F4500BE8E253}"/>
              </a:ext>
            </a:extLst>
          </p:cNvPr>
          <p:cNvSpPr/>
          <p:nvPr/>
        </p:nvSpPr>
        <p:spPr>
          <a:xfrm>
            <a:off x="464400" y="485775"/>
            <a:ext cx="1876550" cy="848138"/>
          </a:xfrm>
          <a:custGeom>
            <a:avLst/>
            <a:gdLst>
              <a:gd name="connsiteX0" fmla="*/ 738002 w 1876550"/>
              <a:gd name="connsiteY0" fmla="*/ 525573 h 848138"/>
              <a:gd name="connsiteX1" fmla="*/ 700955 w 1876550"/>
              <a:gd name="connsiteY1" fmla="*/ 535046 h 848138"/>
              <a:gd name="connsiteX2" fmla="*/ 675053 w 1876550"/>
              <a:gd name="connsiteY2" fmla="*/ 561785 h 848138"/>
              <a:gd name="connsiteX3" fmla="*/ 665580 w 1876550"/>
              <a:gd name="connsiteY3" fmla="*/ 603017 h 848138"/>
              <a:gd name="connsiteX4" fmla="*/ 675053 w 1876550"/>
              <a:gd name="connsiteY4" fmla="*/ 643688 h 848138"/>
              <a:gd name="connsiteX5" fmla="*/ 700955 w 1876550"/>
              <a:gd name="connsiteY5" fmla="*/ 670426 h 848138"/>
              <a:gd name="connsiteX6" fmla="*/ 738002 w 1876550"/>
              <a:gd name="connsiteY6" fmla="*/ 679900 h 848138"/>
              <a:gd name="connsiteX7" fmla="*/ 775603 w 1876550"/>
              <a:gd name="connsiteY7" fmla="*/ 670426 h 848138"/>
              <a:gd name="connsiteX8" fmla="*/ 801512 w 1876550"/>
              <a:gd name="connsiteY8" fmla="*/ 643688 h 848138"/>
              <a:gd name="connsiteX9" fmla="*/ 810977 w 1876550"/>
              <a:gd name="connsiteY9" fmla="*/ 603017 h 848138"/>
              <a:gd name="connsiteX10" fmla="*/ 801512 w 1876550"/>
              <a:gd name="connsiteY10" fmla="*/ 561785 h 848138"/>
              <a:gd name="connsiteX11" fmla="*/ 775603 w 1876550"/>
              <a:gd name="connsiteY11" fmla="*/ 535046 h 848138"/>
              <a:gd name="connsiteX12" fmla="*/ 738002 w 1876550"/>
              <a:gd name="connsiteY12" fmla="*/ 525573 h 848138"/>
              <a:gd name="connsiteX13" fmla="*/ 1371202 w 1876550"/>
              <a:gd name="connsiteY13" fmla="*/ 525569 h 848138"/>
              <a:gd name="connsiteX14" fmla="*/ 1334422 w 1876550"/>
              <a:gd name="connsiteY14" fmla="*/ 535042 h 848138"/>
              <a:gd name="connsiteX15" fmla="*/ 1308798 w 1876550"/>
              <a:gd name="connsiteY15" fmla="*/ 561780 h 848138"/>
              <a:gd name="connsiteX16" fmla="*/ 1299340 w 1876550"/>
              <a:gd name="connsiteY16" fmla="*/ 603013 h 848138"/>
              <a:gd name="connsiteX17" fmla="*/ 1308798 w 1876550"/>
              <a:gd name="connsiteY17" fmla="*/ 643684 h 848138"/>
              <a:gd name="connsiteX18" fmla="*/ 1334422 w 1876550"/>
              <a:gd name="connsiteY18" fmla="*/ 670422 h 848138"/>
              <a:gd name="connsiteX19" fmla="*/ 1371202 w 1876550"/>
              <a:gd name="connsiteY19" fmla="*/ 679895 h 848138"/>
              <a:gd name="connsiteX20" fmla="*/ 1407974 w 1876550"/>
              <a:gd name="connsiteY20" fmla="*/ 670422 h 848138"/>
              <a:gd name="connsiteX21" fmla="*/ 1433607 w 1876550"/>
              <a:gd name="connsiteY21" fmla="*/ 643684 h 848138"/>
              <a:gd name="connsiteX22" fmla="*/ 1443064 w 1876550"/>
              <a:gd name="connsiteY22" fmla="*/ 603013 h 848138"/>
              <a:gd name="connsiteX23" fmla="*/ 1433607 w 1876550"/>
              <a:gd name="connsiteY23" fmla="*/ 561780 h 848138"/>
              <a:gd name="connsiteX24" fmla="*/ 1407974 w 1876550"/>
              <a:gd name="connsiteY24" fmla="*/ 535042 h 848138"/>
              <a:gd name="connsiteX25" fmla="*/ 1371202 w 1876550"/>
              <a:gd name="connsiteY25" fmla="*/ 525569 h 848138"/>
              <a:gd name="connsiteX26" fmla="*/ 918163 w 1876550"/>
              <a:gd name="connsiteY26" fmla="*/ 463734 h 848138"/>
              <a:gd name="connsiteX27" fmla="*/ 994517 w 1876550"/>
              <a:gd name="connsiteY27" fmla="*/ 463734 h 848138"/>
              <a:gd name="connsiteX28" fmla="*/ 994517 w 1876550"/>
              <a:gd name="connsiteY28" fmla="*/ 621407 h 848138"/>
              <a:gd name="connsiteX29" fmla="*/ 1009540 w 1876550"/>
              <a:gd name="connsiteY29" fmla="*/ 665134 h 848138"/>
              <a:gd name="connsiteX30" fmla="*/ 1049658 w 1876550"/>
              <a:gd name="connsiteY30" fmla="*/ 679920 h 848138"/>
              <a:gd name="connsiteX31" fmla="*/ 1090054 w 1876550"/>
              <a:gd name="connsiteY31" fmla="*/ 665134 h 848138"/>
              <a:gd name="connsiteX32" fmla="*/ 1104825 w 1876550"/>
              <a:gd name="connsiteY32" fmla="*/ 621407 h 848138"/>
              <a:gd name="connsiteX33" fmla="*/ 1104825 w 1876550"/>
              <a:gd name="connsiteY33" fmla="*/ 463734 h 848138"/>
              <a:gd name="connsiteX34" fmla="*/ 1181139 w 1876550"/>
              <a:gd name="connsiteY34" fmla="*/ 463734 h 848138"/>
              <a:gd name="connsiteX35" fmla="*/ 1181139 w 1876550"/>
              <a:gd name="connsiteY35" fmla="*/ 629767 h 848138"/>
              <a:gd name="connsiteX36" fmla="*/ 1164426 w 1876550"/>
              <a:gd name="connsiteY36" fmla="*/ 692164 h 848138"/>
              <a:gd name="connsiteX37" fmla="*/ 1118189 w 1876550"/>
              <a:gd name="connsiteY37" fmla="*/ 733395 h 848138"/>
              <a:gd name="connsiteX38" fmla="*/ 1049658 w 1876550"/>
              <a:gd name="connsiteY38" fmla="*/ 747882 h 848138"/>
              <a:gd name="connsiteX39" fmla="*/ 954382 w 1876550"/>
              <a:gd name="connsiteY39" fmla="*/ 716391 h 848138"/>
              <a:gd name="connsiteX40" fmla="*/ 918163 w 1876550"/>
              <a:gd name="connsiteY40" fmla="*/ 629767 h 848138"/>
              <a:gd name="connsiteX41" fmla="*/ 576019 w 1876550"/>
              <a:gd name="connsiteY41" fmla="*/ 463506 h 848138"/>
              <a:gd name="connsiteX42" fmla="*/ 576019 w 1876550"/>
              <a:gd name="connsiteY42" fmla="*/ 537098 h 848138"/>
              <a:gd name="connsiteX43" fmla="*/ 490240 w 1876550"/>
              <a:gd name="connsiteY43" fmla="*/ 578745 h 848138"/>
              <a:gd name="connsiteX44" fmla="*/ 477907 w 1876550"/>
              <a:gd name="connsiteY44" fmla="*/ 624867 h 848138"/>
              <a:gd name="connsiteX45" fmla="*/ 477907 w 1876550"/>
              <a:gd name="connsiteY45" fmla="*/ 742349 h 848138"/>
              <a:gd name="connsiteX46" fmla="*/ 401584 w 1876550"/>
              <a:gd name="connsiteY46" fmla="*/ 742349 h 848138"/>
              <a:gd name="connsiteX47" fmla="*/ 401584 w 1876550"/>
              <a:gd name="connsiteY47" fmla="*/ 463781 h 848138"/>
              <a:gd name="connsiteX48" fmla="*/ 464713 w 1876550"/>
              <a:gd name="connsiteY48" fmla="*/ 463781 h 848138"/>
              <a:gd name="connsiteX49" fmla="*/ 476655 w 1876550"/>
              <a:gd name="connsiteY49" fmla="*/ 503633 h 848138"/>
              <a:gd name="connsiteX50" fmla="*/ 576019 w 1876550"/>
              <a:gd name="connsiteY50" fmla="*/ 463506 h 848138"/>
              <a:gd name="connsiteX51" fmla="*/ 738002 w 1876550"/>
              <a:gd name="connsiteY51" fmla="*/ 458164 h 848138"/>
              <a:gd name="connsiteX52" fmla="*/ 814884 w 1876550"/>
              <a:gd name="connsiteY52" fmla="*/ 476265 h 848138"/>
              <a:gd name="connsiteX53" fmla="*/ 868368 w 1876550"/>
              <a:gd name="connsiteY53" fmla="*/ 526978 h 848138"/>
              <a:gd name="connsiteX54" fmla="*/ 887883 w 1876550"/>
              <a:gd name="connsiteY54" fmla="*/ 603017 h 848138"/>
              <a:gd name="connsiteX55" fmla="*/ 868368 w 1876550"/>
              <a:gd name="connsiteY55" fmla="*/ 679062 h 848138"/>
              <a:gd name="connsiteX56" fmla="*/ 814884 w 1876550"/>
              <a:gd name="connsiteY56" fmla="*/ 729768 h 848138"/>
              <a:gd name="connsiteX57" fmla="*/ 738002 w 1876550"/>
              <a:gd name="connsiteY57" fmla="*/ 747869 h 848138"/>
              <a:gd name="connsiteX58" fmla="*/ 661396 w 1876550"/>
              <a:gd name="connsiteY58" fmla="*/ 729768 h 848138"/>
              <a:gd name="connsiteX59" fmla="*/ 608188 w 1876550"/>
              <a:gd name="connsiteY59" fmla="*/ 679062 h 848138"/>
              <a:gd name="connsiteX60" fmla="*/ 588689 w 1876550"/>
              <a:gd name="connsiteY60" fmla="*/ 603017 h 848138"/>
              <a:gd name="connsiteX61" fmla="*/ 608188 w 1876550"/>
              <a:gd name="connsiteY61" fmla="*/ 526978 h 848138"/>
              <a:gd name="connsiteX62" fmla="*/ 661396 w 1876550"/>
              <a:gd name="connsiteY62" fmla="*/ 476265 h 848138"/>
              <a:gd name="connsiteX63" fmla="*/ 738002 w 1876550"/>
              <a:gd name="connsiteY63" fmla="*/ 458164 h 848138"/>
              <a:gd name="connsiteX64" fmla="*/ 1381788 w 1876550"/>
              <a:gd name="connsiteY64" fmla="*/ 458159 h 848138"/>
              <a:gd name="connsiteX65" fmla="*/ 1450311 w 1876550"/>
              <a:gd name="connsiteY65" fmla="*/ 476261 h 848138"/>
              <a:gd name="connsiteX66" fmla="*/ 1500740 w 1876550"/>
              <a:gd name="connsiteY66" fmla="*/ 526975 h 848138"/>
              <a:gd name="connsiteX67" fmla="*/ 1519963 w 1876550"/>
              <a:gd name="connsiteY67" fmla="*/ 603013 h 848138"/>
              <a:gd name="connsiteX68" fmla="*/ 1500740 w 1876550"/>
              <a:gd name="connsiteY68" fmla="*/ 679059 h 848138"/>
              <a:gd name="connsiteX69" fmla="*/ 1450311 w 1876550"/>
              <a:gd name="connsiteY69" fmla="*/ 729763 h 848138"/>
              <a:gd name="connsiteX70" fmla="*/ 1381788 w 1876550"/>
              <a:gd name="connsiteY70" fmla="*/ 747865 h 848138"/>
              <a:gd name="connsiteX71" fmla="*/ 1319392 w 1876550"/>
              <a:gd name="connsiteY71" fmla="*/ 730316 h 848138"/>
              <a:gd name="connsiteX72" fmla="*/ 1304906 w 1876550"/>
              <a:gd name="connsiteY72" fmla="*/ 719120 h 848138"/>
              <a:gd name="connsiteX73" fmla="*/ 1304906 w 1876550"/>
              <a:gd name="connsiteY73" fmla="*/ 848138 h 848138"/>
              <a:gd name="connsiteX74" fmla="*/ 1228576 w 1876550"/>
              <a:gd name="connsiteY74" fmla="*/ 848138 h 848138"/>
              <a:gd name="connsiteX75" fmla="*/ 1228576 w 1876550"/>
              <a:gd name="connsiteY75" fmla="*/ 463733 h 848138"/>
              <a:gd name="connsiteX76" fmla="*/ 1282628 w 1876550"/>
              <a:gd name="connsiteY76" fmla="*/ 463733 h 848138"/>
              <a:gd name="connsiteX77" fmla="*/ 1296805 w 1876550"/>
              <a:gd name="connsiteY77" fmla="*/ 492104 h 848138"/>
              <a:gd name="connsiteX78" fmla="*/ 1316605 w 1876550"/>
              <a:gd name="connsiteY78" fmla="*/ 476261 h 848138"/>
              <a:gd name="connsiteX79" fmla="*/ 1381788 w 1876550"/>
              <a:gd name="connsiteY79" fmla="*/ 458159 h 848138"/>
              <a:gd name="connsiteX80" fmla="*/ 186101 w 1876550"/>
              <a:gd name="connsiteY80" fmla="*/ 380162 h 848138"/>
              <a:gd name="connsiteX81" fmla="*/ 273277 w 1876550"/>
              <a:gd name="connsiteY81" fmla="*/ 397978 h 848138"/>
              <a:gd name="connsiteX82" fmla="*/ 332895 w 1876550"/>
              <a:gd name="connsiteY82" fmla="*/ 444775 h 848138"/>
              <a:gd name="connsiteX83" fmla="*/ 361022 w 1876550"/>
              <a:gd name="connsiteY83" fmla="*/ 507172 h 848138"/>
              <a:gd name="connsiteX84" fmla="*/ 279696 w 1876550"/>
              <a:gd name="connsiteY84" fmla="*/ 507172 h 848138"/>
              <a:gd name="connsiteX85" fmla="*/ 263821 w 1876550"/>
              <a:gd name="connsiteY85" fmla="*/ 480995 h 848138"/>
              <a:gd name="connsiteX86" fmla="*/ 232606 w 1876550"/>
              <a:gd name="connsiteY86" fmla="*/ 459822 h 848138"/>
              <a:gd name="connsiteX87" fmla="*/ 186653 w 1876550"/>
              <a:gd name="connsiteY87" fmla="*/ 451462 h 848138"/>
              <a:gd name="connsiteX88" fmla="*/ 131220 w 1876550"/>
              <a:gd name="connsiteY88" fmla="*/ 465396 h 848138"/>
              <a:gd name="connsiteX89" fmla="*/ 93327 w 1876550"/>
              <a:gd name="connsiteY89" fmla="*/ 504401 h 848138"/>
              <a:gd name="connsiteX90" fmla="*/ 79686 w 1876550"/>
              <a:gd name="connsiteY90" fmla="*/ 564003 h 848138"/>
              <a:gd name="connsiteX91" fmla="*/ 93603 w 1876550"/>
              <a:gd name="connsiteY91" fmla="*/ 624174 h 848138"/>
              <a:gd name="connsiteX92" fmla="*/ 132324 w 1876550"/>
              <a:gd name="connsiteY92" fmla="*/ 663725 h 848138"/>
              <a:gd name="connsiteX93" fmla="*/ 188871 w 1876550"/>
              <a:gd name="connsiteY93" fmla="*/ 677658 h 848138"/>
              <a:gd name="connsiteX94" fmla="*/ 240413 w 1876550"/>
              <a:gd name="connsiteY94" fmla="*/ 668478 h 848138"/>
              <a:gd name="connsiteX95" fmla="*/ 274943 w 1876550"/>
              <a:gd name="connsiteY95" fmla="*/ 640886 h 848138"/>
              <a:gd name="connsiteX96" fmla="*/ 287276 w 1876550"/>
              <a:gd name="connsiteY96" fmla="*/ 608575 h 848138"/>
              <a:gd name="connsiteX97" fmla="*/ 167146 w 1876550"/>
              <a:gd name="connsiteY97" fmla="*/ 608575 h 848138"/>
              <a:gd name="connsiteX98" fmla="*/ 167146 w 1876550"/>
              <a:gd name="connsiteY98" fmla="*/ 542832 h 848138"/>
              <a:gd name="connsiteX99" fmla="*/ 367717 w 1876550"/>
              <a:gd name="connsiteY99" fmla="*/ 542832 h 848138"/>
              <a:gd name="connsiteX100" fmla="*/ 369106 w 1876550"/>
              <a:gd name="connsiteY100" fmla="*/ 558154 h 848138"/>
              <a:gd name="connsiteX101" fmla="*/ 369366 w 1876550"/>
              <a:gd name="connsiteY101" fmla="*/ 574030 h 848138"/>
              <a:gd name="connsiteX102" fmla="*/ 345422 w 1876550"/>
              <a:gd name="connsiteY102" fmla="*/ 667071 h 848138"/>
              <a:gd name="connsiteX103" fmla="*/ 280533 w 1876550"/>
              <a:gd name="connsiteY103" fmla="*/ 726967 h 848138"/>
              <a:gd name="connsiteX104" fmla="*/ 187766 w 1876550"/>
              <a:gd name="connsiteY104" fmla="*/ 747863 h 848138"/>
              <a:gd name="connsiteX105" fmla="*/ 113395 w 1876550"/>
              <a:gd name="connsiteY105" fmla="*/ 734205 h 848138"/>
              <a:gd name="connsiteX106" fmla="*/ 53760 w 1876550"/>
              <a:gd name="connsiteY106" fmla="*/ 695491 h 848138"/>
              <a:gd name="connsiteX107" fmla="*/ 14218 w 1876550"/>
              <a:gd name="connsiteY107" fmla="*/ 636995 h 848138"/>
              <a:gd name="connsiteX108" fmla="*/ 0 w 1876550"/>
              <a:gd name="connsiteY108" fmla="*/ 564003 h 848138"/>
              <a:gd name="connsiteX109" fmla="*/ 13934 w 1876550"/>
              <a:gd name="connsiteY109" fmla="*/ 491020 h 848138"/>
              <a:gd name="connsiteX110" fmla="*/ 52948 w 1876550"/>
              <a:gd name="connsiteY110" fmla="*/ 432809 h 848138"/>
              <a:gd name="connsiteX111" fmla="*/ 111988 w 1876550"/>
              <a:gd name="connsiteY111" fmla="*/ 394079 h 848138"/>
              <a:gd name="connsiteX112" fmla="*/ 186101 w 1876550"/>
              <a:gd name="connsiteY112" fmla="*/ 380162 h 848138"/>
              <a:gd name="connsiteX113" fmla="*/ 1100933 w 1876550"/>
              <a:gd name="connsiteY113" fmla="*/ 140027 h 848138"/>
              <a:gd name="connsiteX114" fmla="*/ 1064161 w 1876550"/>
              <a:gd name="connsiteY114" fmla="*/ 149501 h 848138"/>
              <a:gd name="connsiteX115" fmla="*/ 1038537 w 1876550"/>
              <a:gd name="connsiteY115" fmla="*/ 176238 h 848138"/>
              <a:gd name="connsiteX116" fmla="*/ 1029064 w 1876550"/>
              <a:gd name="connsiteY116" fmla="*/ 217470 h 848138"/>
              <a:gd name="connsiteX117" fmla="*/ 1038537 w 1876550"/>
              <a:gd name="connsiteY117" fmla="*/ 258134 h 848138"/>
              <a:gd name="connsiteX118" fmla="*/ 1064161 w 1876550"/>
              <a:gd name="connsiteY118" fmla="*/ 284880 h 848138"/>
              <a:gd name="connsiteX119" fmla="*/ 1100933 w 1876550"/>
              <a:gd name="connsiteY119" fmla="*/ 294353 h 848138"/>
              <a:gd name="connsiteX120" fmla="*/ 1137705 w 1876550"/>
              <a:gd name="connsiteY120" fmla="*/ 284880 h 848138"/>
              <a:gd name="connsiteX121" fmla="*/ 1163330 w 1876550"/>
              <a:gd name="connsiteY121" fmla="*/ 258134 h 848138"/>
              <a:gd name="connsiteX122" fmla="*/ 1172803 w 1876550"/>
              <a:gd name="connsiteY122" fmla="*/ 217470 h 848138"/>
              <a:gd name="connsiteX123" fmla="*/ 1163330 w 1876550"/>
              <a:gd name="connsiteY123" fmla="*/ 176238 h 848138"/>
              <a:gd name="connsiteX124" fmla="*/ 1137705 w 1876550"/>
              <a:gd name="connsiteY124" fmla="*/ 149501 h 848138"/>
              <a:gd name="connsiteX125" fmla="*/ 1100933 w 1876550"/>
              <a:gd name="connsiteY125" fmla="*/ 140027 h 848138"/>
              <a:gd name="connsiteX126" fmla="*/ 473731 w 1876550"/>
              <a:gd name="connsiteY126" fmla="*/ 135036 h 848138"/>
              <a:gd name="connsiteX127" fmla="*/ 440022 w 1876550"/>
              <a:gd name="connsiteY127" fmla="*/ 142552 h 848138"/>
              <a:gd name="connsiteX128" fmla="*/ 415495 w 1876550"/>
              <a:gd name="connsiteY128" fmla="*/ 167900 h 848138"/>
              <a:gd name="connsiteX129" fmla="*/ 408963 w 1876550"/>
              <a:gd name="connsiteY129" fmla="*/ 187408 h 848138"/>
              <a:gd name="connsiteX130" fmla="*/ 539621 w 1876550"/>
              <a:gd name="connsiteY130" fmla="*/ 187408 h 848138"/>
              <a:gd name="connsiteX131" fmla="*/ 531099 w 1876550"/>
              <a:gd name="connsiteY131" fmla="*/ 163440 h 848138"/>
              <a:gd name="connsiteX132" fmla="*/ 506578 w 1876550"/>
              <a:gd name="connsiteY132" fmla="*/ 142000 h 848138"/>
              <a:gd name="connsiteX133" fmla="*/ 473731 w 1876550"/>
              <a:gd name="connsiteY133" fmla="*/ 135036 h 848138"/>
              <a:gd name="connsiteX134" fmla="*/ 1288935 w 1876550"/>
              <a:gd name="connsiteY134" fmla="*/ 78176 h 848138"/>
              <a:gd name="connsiteX135" fmla="*/ 1365281 w 1876550"/>
              <a:gd name="connsiteY135" fmla="*/ 78176 h 848138"/>
              <a:gd name="connsiteX136" fmla="*/ 1365281 w 1876550"/>
              <a:gd name="connsiteY136" fmla="*/ 235850 h 848138"/>
              <a:gd name="connsiteX137" fmla="*/ 1380312 w 1876550"/>
              <a:gd name="connsiteY137" fmla="*/ 279576 h 848138"/>
              <a:gd name="connsiteX138" fmla="*/ 1420431 w 1876550"/>
              <a:gd name="connsiteY138" fmla="*/ 294363 h 848138"/>
              <a:gd name="connsiteX139" fmla="*/ 1460827 w 1876550"/>
              <a:gd name="connsiteY139" fmla="*/ 279576 h 848138"/>
              <a:gd name="connsiteX140" fmla="*/ 1475589 w 1876550"/>
              <a:gd name="connsiteY140" fmla="*/ 235850 h 848138"/>
              <a:gd name="connsiteX141" fmla="*/ 1475589 w 1876550"/>
              <a:gd name="connsiteY141" fmla="*/ 78176 h 848138"/>
              <a:gd name="connsiteX142" fmla="*/ 1551902 w 1876550"/>
              <a:gd name="connsiteY142" fmla="*/ 78176 h 848138"/>
              <a:gd name="connsiteX143" fmla="*/ 1551902 w 1876550"/>
              <a:gd name="connsiteY143" fmla="*/ 244210 h 848138"/>
              <a:gd name="connsiteX144" fmla="*/ 1535190 w 1876550"/>
              <a:gd name="connsiteY144" fmla="*/ 306607 h 848138"/>
              <a:gd name="connsiteX145" fmla="*/ 1488953 w 1876550"/>
              <a:gd name="connsiteY145" fmla="*/ 347839 h 848138"/>
              <a:gd name="connsiteX146" fmla="*/ 1420431 w 1876550"/>
              <a:gd name="connsiteY146" fmla="*/ 362325 h 848138"/>
              <a:gd name="connsiteX147" fmla="*/ 1325163 w 1876550"/>
              <a:gd name="connsiteY147" fmla="*/ 330834 h 848138"/>
              <a:gd name="connsiteX148" fmla="*/ 1288935 w 1876550"/>
              <a:gd name="connsiteY148" fmla="*/ 244210 h 848138"/>
              <a:gd name="connsiteX149" fmla="*/ 475942 w 1876550"/>
              <a:gd name="connsiteY149" fmla="*/ 72641 h 848138"/>
              <a:gd name="connsiteX150" fmla="*/ 547811 w 1876550"/>
              <a:gd name="connsiteY150" fmla="*/ 90189 h 848138"/>
              <a:gd name="connsiteX151" fmla="*/ 596842 w 1876550"/>
              <a:gd name="connsiteY151" fmla="*/ 139773 h 848138"/>
              <a:gd name="connsiteX152" fmla="*/ 614668 w 1876550"/>
              <a:gd name="connsiteY152" fmla="*/ 216380 h 848138"/>
              <a:gd name="connsiteX153" fmla="*/ 613555 w 1876550"/>
              <a:gd name="connsiteY153" fmla="*/ 238666 h 848138"/>
              <a:gd name="connsiteX154" fmla="*/ 407865 w 1876550"/>
              <a:gd name="connsiteY154" fmla="*/ 238666 h 848138"/>
              <a:gd name="connsiteX155" fmla="*/ 415780 w 1876550"/>
              <a:gd name="connsiteY155" fmla="*/ 263738 h 848138"/>
              <a:gd name="connsiteX156" fmla="*/ 441965 w 1876550"/>
              <a:gd name="connsiteY156" fmla="*/ 289923 h 848138"/>
              <a:gd name="connsiteX157" fmla="*/ 479288 w 1876550"/>
              <a:gd name="connsiteY157" fmla="*/ 298268 h 848138"/>
              <a:gd name="connsiteX158" fmla="*/ 507432 w 1876550"/>
              <a:gd name="connsiteY158" fmla="*/ 293824 h 848138"/>
              <a:gd name="connsiteX159" fmla="*/ 526378 w 1876550"/>
              <a:gd name="connsiteY159" fmla="*/ 281279 h 848138"/>
              <a:gd name="connsiteX160" fmla="*/ 536681 w 1876550"/>
              <a:gd name="connsiteY160" fmla="*/ 263161 h 848138"/>
              <a:gd name="connsiteX161" fmla="*/ 612442 w 1876550"/>
              <a:gd name="connsiteY161" fmla="*/ 263161 h 848138"/>
              <a:gd name="connsiteX162" fmla="*/ 589588 w 1876550"/>
              <a:gd name="connsiteY162" fmla="*/ 314995 h 848138"/>
              <a:gd name="connsiteX163" fmla="*/ 543090 w 1876550"/>
              <a:gd name="connsiteY163" fmla="*/ 349817 h 848138"/>
              <a:gd name="connsiteX164" fmla="*/ 479288 w 1876550"/>
              <a:gd name="connsiteY164" fmla="*/ 362345 h 848138"/>
              <a:gd name="connsiteX165" fmla="*/ 403795 w 1876550"/>
              <a:gd name="connsiteY165" fmla="*/ 344228 h 848138"/>
              <a:gd name="connsiteX166" fmla="*/ 351701 w 1876550"/>
              <a:gd name="connsiteY166" fmla="*/ 293547 h 848138"/>
              <a:gd name="connsiteX167" fmla="*/ 332770 w 1876550"/>
              <a:gd name="connsiteY167" fmla="*/ 217493 h 848138"/>
              <a:gd name="connsiteX168" fmla="*/ 351148 w 1876550"/>
              <a:gd name="connsiteY168" fmla="*/ 141438 h 848138"/>
              <a:gd name="connsiteX169" fmla="*/ 401846 w 1876550"/>
              <a:gd name="connsiteY169" fmla="*/ 90741 h 848138"/>
              <a:gd name="connsiteX170" fmla="*/ 475942 w 1876550"/>
              <a:gd name="connsiteY170" fmla="*/ 72641 h 848138"/>
              <a:gd name="connsiteX171" fmla="*/ 1089803 w 1876550"/>
              <a:gd name="connsiteY171" fmla="*/ 72618 h 848138"/>
              <a:gd name="connsiteX172" fmla="*/ 1155262 w 1876550"/>
              <a:gd name="connsiteY172" fmla="*/ 90720 h 848138"/>
              <a:gd name="connsiteX173" fmla="*/ 1175176 w 1876550"/>
              <a:gd name="connsiteY173" fmla="*/ 106855 h 848138"/>
              <a:gd name="connsiteX174" fmla="*/ 1189515 w 1876550"/>
              <a:gd name="connsiteY174" fmla="*/ 78182 h 848138"/>
              <a:gd name="connsiteX175" fmla="*/ 1243560 w 1876550"/>
              <a:gd name="connsiteY175" fmla="*/ 78182 h 848138"/>
              <a:gd name="connsiteX176" fmla="*/ 1243560 w 1876550"/>
              <a:gd name="connsiteY176" fmla="*/ 356750 h 848138"/>
              <a:gd name="connsiteX177" fmla="*/ 1189515 w 1876550"/>
              <a:gd name="connsiteY177" fmla="*/ 356750 h 848138"/>
              <a:gd name="connsiteX178" fmla="*/ 1175176 w 1876550"/>
              <a:gd name="connsiteY178" fmla="*/ 328062 h 848138"/>
              <a:gd name="connsiteX179" fmla="*/ 1155262 w 1876550"/>
              <a:gd name="connsiteY179" fmla="*/ 344205 h 848138"/>
              <a:gd name="connsiteX180" fmla="*/ 1089803 w 1876550"/>
              <a:gd name="connsiteY180" fmla="*/ 362315 h 848138"/>
              <a:gd name="connsiteX181" fmla="*/ 1021824 w 1876550"/>
              <a:gd name="connsiteY181" fmla="*/ 344205 h 848138"/>
              <a:gd name="connsiteX182" fmla="*/ 971420 w 1876550"/>
              <a:gd name="connsiteY182" fmla="*/ 293516 h 848138"/>
              <a:gd name="connsiteX183" fmla="*/ 952197 w 1876550"/>
              <a:gd name="connsiteY183" fmla="*/ 217470 h 848138"/>
              <a:gd name="connsiteX184" fmla="*/ 971420 w 1876550"/>
              <a:gd name="connsiteY184" fmla="*/ 141417 h 848138"/>
              <a:gd name="connsiteX185" fmla="*/ 1021824 w 1876550"/>
              <a:gd name="connsiteY185" fmla="*/ 90720 h 848138"/>
              <a:gd name="connsiteX186" fmla="*/ 1089803 w 1876550"/>
              <a:gd name="connsiteY186" fmla="*/ 72618 h 848138"/>
              <a:gd name="connsiteX187" fmla="*/ 802554 w 1876550"/>
              <a:gd name="connsiteY187" fmla="*/ 72613 h 848138"/>
              <a:gd name="connsiteX188" fmla="*/ 863008 w 1876550"/>
              <a:gd name="connsiteY188" fmla="*/ 86546 h 848138"/>
              <a:gd name="connsiteX189" fmla="*/ 905069 w 1876550"/>
              <a:gd name="connsiteY189" fmla="*/ 126657 h 848138"/>
              <a:gd name="connsiteX190" fmla="*/ 920667 w 1876550"/>
              <a:gd name="connsiteY190" fmla="*/ 189062 h 848138"/>
              <a:gd name="connsiteX191" fmla="*/ 920667 w 1876550"/>
              <a:gd name="connsiteY191" fmla="*/ 356745 h 848138"/>
              <a:gd name="connsiteX192" fmla="*/ 844338 w 1876550"/>
              <a:gd name="connsiteY192" fmla="*/ 356745 h 848138"/>
              <a:gd name="connsiteX193" fmla="*/ 844338 w 1876550"/>
              <a:gd name="connsiteY193" fmla="*/ 200753 h 848138"/>
              <a:gd name="connsiteX194" fmla="*/ 837099 w 1876550"/>
              <a:gd name="connsiteY194" fmla="*/ 168166 h 848138"/>
              <a:gd name="connsiteX195" fmla="*/ 816771 w 1876550"/>
              <a:gd name="connsiteY195" fmla="*/ 147270 h 848138"/>
              <a:gd name="connsiteX196" fmla="*/ 786393 w 1876550"/>
              <a:gd name="connsiteY196" fmla="*/ 140023 h 848138"/>
              <a:gd name="connsiteX197" fmla="*/ 743764 w 1876550"/>
              <a:gd name="connsiteY197" fmla="*/ 155898 h 848138"/>
              <a:gd name="connsiteX198" fmla="*/ 727904 w 1876550"/>
              <a:gd name="connsiteY198" fmla="*/ 200753 h 848138"/>
              <a:gd name="connsiteX199" fmla="*/ 727904 w 1876550"/>
              <a:gd name="connsiteY199" fmla="*/ 356745 h 848138"/>
              <a:gd name="connsiteX200" fmla="*/ 651575 w 1876550"/>
              <a:gd name="connsiteY200" fmla="*/ 356745 h 848138"/>
              <a:gd name="connsiteX201" fmla="*/ 651575 w 1876550"/>
              <a:gd name="connsiteY201" fmla="*/ 78186 h 848138"/>
              <a:gd name="connsiteX202" fmla="*/ 705627 w 1876550"/>
              <a:gd name="connsiteY202" fmla="*/ 78186 h 848138"/>
              <a:gd name="connsiteX203" fmla="*/ 719935 w 1876550"/>
              <a:gd name="connsiteY203" fmla="*/ 106817 h 848138"/>
              <a:gd name="connsiteX204" fmla="*/ 747404 w 1876550"/>
              <a:gd name="connsiteY204" fmla="*/ 85433 h 848138"/>
              <a:gd name="connsiteX205" fmla="*/ 802554 w 1876550"/>
              <a:gd name="connsiteY205" fmla="*/ 72613 h 848138"/>
              <a:gd name="connsiteX206" fmla="*/ 99221 w 1876550"/>
              <a:gd name="connsiteY206" fmla="*/ 69274 h 848138"/>
              <a:gd name="connsiteX207" fmla="*/ 99221 w 1876550"/>
              <a:gd name="connsiteY207" fmla="*/ 173455 h 848138"/>
              <a:gd name="connsiteX208" fmla="*/ 174975 w 1876550"/>
              <a:gd name="connsiteY208" fmla="*/ 173455 h 848138"/>
              <a:gd name="connsiteX209" fmla="*/ 216476 w 1876550"/>
              <a:gd name="connsiteY209" fmla="*/ 159538 h 848138"/>
              <a:gd name="connsiteX210" fmla="*/ 231245 w 1876550"/>
              <a:gd name="connsiteY210" fmla="*/ 121645 h 848138"/>
              <a:gd name="connsiteX211" fmla="*/ 216476 w 1876550"/>
              <a:gd name="connsiteY211" fmla="*/ 82932 h 848138"/>
              <a:gd name="connsiteX212" fmla="*/ 174975 w 1876550"/>
              <a:gd name="connsiteY212" fmla="*/ 69274 h 848138"/>
              <a:gd name="connsiteX213" fmla="*/ 21202 w 1876550"/>
              <a:gd name="connsiteY213" fmla="*/ 183 h 848138"/>
              <a:gd name="connsiteX214" fmla="*/ 172741 w 1876550"/>
              <a:gd name="connsiteY214" fmla="*/ 183 h 848138"/>
              <a:gd name="connsiteX215" fmla="*/ 273867 w 1876550"/>
              <a:gd name="connsiteY215" fmla="*/ 31949 h 848138"/>
              <a:gd name="connsiteX216" fmla="*/ 310354 w 1876550"/>
              <a:gd name="connsiteY216" fmla="*/ 120532 h 848138"/>
              <a:gd name="connsiteX217" fmla="*/ 273867 w 1876550"/>
              <a:gd name="connsiteY217" fmla="*/ 208277 h 848138"/>
              <a:gd name="connsiteX218" fmla="*/ 245878 w 1876550"/>
              <a:gd name="connsiteY218" fmla="*/ 226289 h 848138"/>
              <a:gd name="connsiteX219" fmla="*/ 321509 w 1876550"/>
              <a:gd name="connsiteY219" fmla="*/ 356753 h 848138"/>
              <a:gd name="connsiteX220" fmla="*/ 231815 w 1876550"/>
              <a:gd name="connsiteY220" fmla="*/ 356753 h 848138"/>
              <a:gd name="connsiteX221" fmla="*/ 170206 w 1876550"/>
              <a:gd name="connsiteY221" fmla="*/ 240312 h 848138"/>
              <a:gd name="connsiteX222" fmla="*/ 99221 w 1876550"/>
              <a:gd name="connsiteY222" fmla="*/ 240312 h 848138"/>
              <a:gd name="connsiteX223" fmla="*/ 99221 w 1876550"/>
              <a:gd name="connsiteY223" fmla="*/ 356753 h 848138"/>
              <a:gd name="connsiteX224" fmla="*/ 21202 w 1876550"/>
              <a:gd name="connsiteY224" fmla="*/ 356753 h 848138"/>
              <a:gd name="connsiteX225" fmla="*/ 1714417 w 1876550"/>
              <a:gd name="connsiteY225" fmla="*/ 148 h 848138"/>
              <a:gd name="connsiteX226" fmla="*/ 1790771 w 1876550"/>
              <a:gd name="connsiteY226" fmla="*/ 148 h 848138"/>
              <a:gd name="connsiteX227" fmla="*/ 1790771 w 1876550"/>
              <a:gd name="connsiteY227" fmla="*/ 78161 h 848138"/>
              <a:gd name="connsiteX228" fmla="*/ 1876323 w 1876550"/>
              <a:gd name="connsiteY228" fmla="*/ 78161 h 848138"/>
              <a:gd name="connsiteX229" fmla="*/ 1876323 w 1876550"/>
              <a:gd name="connsiteY229" fmla="*/ 141671 h 848138"/>
              <a:gd name="connsiteX230" fmla="*/ 1790771 w 1876550"/>
              <a:gd name="connsiteY230" fmla="*/ 141671 h 848138"/>
              <a:gd name="connsiteX231" fmla="*/ 1790771 w 1876550"/>
              <a:gd name="connsiteY231" fmla="*/ 246972 h 848138"/>
              <a:gd name="connsiteX232" fmla="*/ 1800229 w 1876550"/>
              <a:gd name="connsiteY232" fmla="*/ 277050 h 848138"/>
              <a:gd name="connsiteX233" fmla="*/ 1830314 w 1876550"/>
              <a:gd name="connsiteY233" fmla="*/ 286523 h 848138"/>
              <a:gd name="connsiteX234" fmla="*/ 1876550 w 1876550"/>
              <a:gd name="connsiteY234" fmla="*/ 286523 h 848138"/>
              <a:gd name="connsiteX235" fmla="*/ 1876550 w 1876550"/>
              <a:gd name="connsiteY235" fmla="*/ 356727 h 848138"/>
              <a:gd name="connsiteX236" fmla="*/ 1828079 w 1876550"/>
              <a:gd name="connsiteY236" fmla="*/ 356727 h 848138"/>
              <a:gd name="connsiteX237" fmla="*/ 1762904 w 1876550"/>
              <a:gd name="connsiteY237" fmla="*/ 345864 h 848138"/>
              <a:gd name="connsiteX238" fmla="*/ 1726124 w 1876550"/>
              <a:gd name="connsiteY238" fmla="*/ 311872 h 848138"/>
              <a:gd name="connsiteX239" fmla="*/ 1714417 w 1876550"/>
              <a:gd name="connsiteY239" fmla="*/ 253082 h 848138"/>
              <a:gd name="connsiteX240" fmla="*/ 1595217 w 1876550"/>
              <a:gd name="connsiteY240" fmla="*/ 0 h 848138"/>
              <a:gd name="connsiteX241" fmla="*/ 1671555 w 1876550"/>
              <a:gd name="connsiteY241" fmla="*/ 0 h 848138"/>
              <a:gd name="connsiteX242" fmla="*/ 1671555 w 1876550"/>
              <a:gd name="connsiteY242" fmla="*/ 356555 h 848138"/>
              <a:gd name="connsiteX243" fmla="*/ 1595217 w 1876550"/>
              <a:gd name="connsiteY243" fmla="*/ 356555 h 84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</a:cxnLst>
            <a:rect l="l" t="t" r="r" b="b"/>
            <a:pathLst>
              <a:path w="1876550" h="848138">
                <a:moveTo>
                  <a:pt x="738002" y="525573"/>
                </a:moveTo>
                <a:cubicBezTo>
                  <a:pt x="724247" y="525573"/>
                  <a:pt x="711898" y="528742"/>
                  <a:pt x="700955" y="535046"/>
                </a:cubicBezTo>
                <a:cubicBezTo>
                  <a:pt x="689978" y="541375"/>
                  <a:pt x="681358" y="550273"/>
                  <a:pt x="675053" y="561785"/>
                </a:cubicBezTo>
                <a:cubicBezTo>
                  <a:pt x="668733" y="573297"/>
                  <a:pt x="665580" y="587043"/>
                  <a:pt x="665580" y="603017"/>
                </a:cubicBezTo>
                <a:cubicBezTo>
                  <a:pt x="665580" y="618616"/>
                  <a:pt x="668733" y="632175"/>
                  <a:pt x="675053" y="643688"/>
                </a:cubicBezTo>
                <a:cubicBezTo>
                  <a:pt x="681358" y="655209"/>
                  <a:pt x="689978" y="664113"/>
                  <a:pt x="700955" y="670426"/>
                </a:cubicBezTo>
                <a:cubicBezTo>
                  <a:pt x="711898" y="676747"/>
                  <a:pt x="724247" y="679900"/>
                  <a:pt x="738002" y="679900"/>
                </a:cubicBezTo>
                <a:cubicBezTo>
                  <a:pt x="752115" y="679900"/>
                  <a:pt x="764651" y="676747"/>
                  <a:pt x="775603" y="670426"/>
                </a:cubicBezTo>
                <a:cubicBezTo>
                  <a:pt x="786555" y="664113"/>
                  <a:pt x="795199" y="655209"/>
                  <a:pt x="801512" y="643688"/>
                </a:cubicBezTo>
                <a:cubicBezTo>
                  <a:pt x="807816" y="632175"/>
                  <a:pt x="810977" y="618616"/>
                  <a:pt x="810977" y="603017"/>
                </a:cubicBezTo>
                <a:cubicBezTo>
                  <a:pt x="810977" y="587043"/>
                  <a:pt x="807816" y="573297"/>
                  <a:pt x="801512" y="561785"/>
                </a:cubicBezTo>
                <a:cubicBezTo>
                  <a:pt x="795199" y="550273"/>
                  <a:pt x="786555" y="541375"/>
                  <a:pt x="775603" y="535046"/>
                </a:cubicBezTo>
                <a:cubicBezTo>
                  <a:pt x="764651" y="528742"/>
                  <a:pt x="752115" y="525573"/>
                  <a:pt x="738002" y="525573"/>
                </a:cubicBezTo>
                <a:close/>
                <a:moveTo>
                  <a:pt x="1371202" y="525569"/>
                </a:moveTo>
                <a:cubicBezTo>
                  <a:pt x="1357447" y="525569"/>
                  <a:pt x="1345203" y="528737"/>
                  <a:pt x="1334422" y="535042"/>
                </a:cubicBezTo>
                <a:cubicBezTo>
                  <a:pt x="1323658" y="541371"/>
                  <a:pt x="1315103" y="550267"/>
                  <a:pt x="1308798" y="561780"/>
                </a:cubicBezTo>
                <a:cubicBezTo>
                  <a:pt x="1302485" y="573292"/>
                  <a:pt x="1299340" y="587040"/>
                  <a:pt x="1299340" y="603013"/>
                </a:cubicBezTo>
                <a:cubicBezTo>
                  <a:pt x="1299340" y="618612"/>
                  <a:pt x="1302485" y="632172"/>
                  <a:pt x="1308798" y="643684"/>
                </a:cubicBezTo>
                <a:cubicBezTo>
                  <a:pt x="1315103" y="655204"/>
                  <a:pt x="1323658" y="664109"/>
                  <a:pt x="1334422" y="670422"/>
                </a:cubicBezTo>
                <a:cubicBezTo>
                  <a:pt x="1345203" y="676743"/>
                  <a:pt x="1357447" y="679895"/>
                  <a:pt x="1371202" y="679895"/>
                </a:cubicBezTo>
                <a:cubicBezTo>
                  <a:pt x="1384940" y="679895"/>
                  <a:pt x="1397208" y="676743"/>
                  <a:pt x="1407974" y="670422"/>
                </a:cubicBezTo>
                <a:cubicBezTo>
                  <a:pt x="1418748" y="664109"/>
                  <a:pt x="1427277" y="655204"/>
                  <a:pt x="1433607" y="643684"/>
                </a:cubicBezTo>
                <a:cubicBezTo>
                  <a:pt x="1439912" y="632172"/>
                  <a:pt x="1443064" y="618612"/>
                  <a:pt x="1443064" y="603013"/>
                </a:cubicBezTo>
                <a:cubicBezTo>
                  <a:pt x="1443064" y="587040"/>
                  <a:pt x="1439912" y="573292"/>
                  <a:pt x="1433607" y="561780"/>
                </a:cubicBezTo>
                <a:cubicBezTo>
                  <a:pt x="1427277" y="550267"/>
                  <a:pt x="1418748" y="541371"/>
                  <a:pt x="1407974" y="535042"/>
                </a:cubicBezTo>
                <a:cubicBezTo>
                  <a:pt x="1397208" y="528737"/>
                  <a:pt x="1384940" y="525569"/>
                  <a:pt x="1371202" y="525569"/>
                </a:cubicBezTo>
                <a:close/>
                <a:moveTo>
                  <a:pt x="918163" y="463734"/>
                </a:moveTo>
                <a:lnTo>
                  <a:pt x="994517" y="463734"/>
                </a:lnTo>
                <a:lnTo>
                  <a:pt x="994517" y="621407"/>
                </a:lnTo>
                <a:cubicBezTo>
                  <a:pt x="994517" y="640727"/>
                  <a:pt x="999514" y="655302"/>
                  <a:pt x="1009540" y="665134"/>
                </a:cubicBezTo>
                <a:cubicBezTo>
                  <a:pt x="1019573" y="674997"/>
                  <a:pt x="1032946" y="679920"/>
                  <a:pt x="1049658" y="679920"/>
                </a:cubicBezTo>
                <a:cubicBezTo>
                  <a:pt x="1066744" y="679920"/>
                  <a:pt x="1080198" y="674997"/>
                  <a:pt x="1090054" y="665134"/>
                </a:cubicBezTo>
                <a:cubicBezTo>
                  <a:pt x="1099901" y="655302"/>
                  <a:pt x="1104825" y="640727"/>
                  <a:pt x="1104825" y="621407"/>
                </a:cubicBezTo>
                <a:lnTo>
                  <a:pt x="1104825" y="463734"/>
                </a:lnTo>
                <a:lnTo>
                  <a:pt x="1181139" y="463734"/>
                </a:lnTo>
                <a:lnTo>
                  <a:pt x="1181139" y="629767"/>
                </a:lnTo>
                <a:cubicBezTo>
                  <a:pt x="1181139" y="653547"/>
                  <a:pt x="1175565" y="674331"/>
                  <a:pt x="1164426" y="692164"/>
                </a:cubicBezTo>
                <a:cubicBezTo>
                  <a:pt x="1153287" y="709989"/>
                  <a:pt x="1137866" y="723736"/>
                  <a:pt x="1118189" y="733395"/>
                </a:cubicBezTo>
                <a:cubicBezTo>
                  <a:pt x="1098496" y="743039"/>
                  <a:pt x="1075640" y="747882"/>
                  <a:pt x="1049658" y="747882"/>
                </a:cubicBezTo>
                <a:cubicBezTo>
                  <a:pt x="1010279" y="747882"/>
                  <a:pt x="978512" y="737393"/>
                  <a:pt x="954382" y="716391"/>
                </a:cubicBezTo>
                <a:cubicBezTo>
                  <a:pt x="930252" y="695422"/>
                  <a:pt x="918163" y="666539"/>
                  <a:pt x="918163" y="629767"/>
                </a:cubicBezTo>
                <a:close/>
                <a:moveTo>
                  <a:pt x="576019" y="463506"/>
                </a:moveTo>
                <a:lnTo>
                  <a:pt x="576019" y="537098"/>
                </a:lnTo>
                <a:cubicBezTo>
                  <a:pt x="527052" y="537098"/>
                  <a:pt x="502516" y="558530"/>
                  <a:pt x="490240" y="578745"/>
                </a:cubicBezTo>
                <a:cubicBezTo>
                  <a:pt x="481823" y="592572"/>
                  <a:pt x="477907" y="608674"/>
                  <a:pt x="477907" y="624867"/>
                </a:cubicBezTo>
                <a:lnTo>
                  <a:pt x="477907" y="742349"/>
                </a:lnTo>
                <a:lnTo>
                  <a:pt x="401584" y="742349"/>
                </a:lnTo>
                <a:lnTo>
                  <a:pt x="401584" y="463781"/>
                </a:lnTo>
                <a:lnTo>
                  <a:pt x="464713" y="463781"/>
                </a:lnTo>
                <a:lnTo>
                  <a:pt x="476655" y="503633"/>
                </a:lnTo>
                <a:cubicBezTo>
                  <a:pt x="502589" y="481103"/>
                  <a:pt x="535705" y="463506"/>
                  <a:pt x="576019" y="463506"/>
                </a:cubicBezTo>
                <a:close/>
                <a:moveTo>
                  <a:pt x="738002" y="458164"/>
                </a:moveTo>
                <a:cubicBezTo>
                  <a:pt x="766592" y="458164"/>
                  <a:pt x="792217" y="464209"/>
                  <a:pt x="814884" y="476265"/>
                </a:cubicBezTo>
                <a:cubicBezTo>
                  <a:pt x="837536" y="488339"/>
                  <a:pt x="855352" y="505237"/>
                  <a:pt x="868368" y="526978"/>
                </a:cubicBezTo>
                <a:cubicBezTo>
                  <a:pt x="881368" y="548704"/>
                  <a:pt x="887883" y="574036"/>
                  <a:pt x="887883" y="603017"/>
                </a:cubicBezTo>
                <a:cubicBezTo>
                  <a:pt x="887883" y="631989"/>
                  <a:pt x="881368" y="657346"/>
                  <a:pt x="868368" y="679062"/>
                </a:cubicBezTo>
                <a:cubicBezTo>
                  <a:pt x="855352" y="700788"/>
                  <a:pt x="837536" y="717703"/>
                  <a:pt x="814884" y="729768"/>
                </a:cubicBezTo>
                <a:cubicBezTo>
                  <a:pt x="792217" y="741833"/>
                  <a:pt x="766592" y="747869"/>
                  <a:pt x="738002" y="747869"/>
                </a:cubicBezTo>
                <a:cubicBezTo>
                  <a:pt x="709387" y="747869"/>
                  <a:pt x="683861" y="741833"/>
                  <a:pt x="661396" y="729768"/>
                </a:cubicBezTo>
                <a:cubicBezTo>
                  <a:pt x="638923" y="717703"/>
                  <a:pt x="621187" y="700788"/>
                  <a:pt x="608188" y="679062"/>
                </a:cubicBezTo>
                <a:cubicBezTo>
                  <a:pt x="595181" y="657346"/>
                  <a:pt x="588689" y="631989"/>
                  <a:pt x="588689" y="603017"/>
                </a:cubicBezTo>
                <a:cubicBezTo>
                  <a:pt x="588689" y="574036"/>
                  <a:pt x="595181" y="548704"/>
                  <a:pt x="608188" y="526978"/>
                </a:cubicBezTo>
                <a:cubicBezTo>
                  <a:pt x="621187" y="505237"/>
                  <a:pt x="638923" y="488339"/>
                  <a:pt x="661396" y="476265"/>
                </a:cubicBezTo>
                <a:cubicBezTo>
                  <a:pt x="683861" y="464209"/>
                  <a:pt x="709387" y="458164"/>
                  <a:pt x="738002" y="458164"/>
                </a:cubicBezTo>
                <a:close/>
                <a:moveTo>
                  <a:pt x="1381788" y="458159"/>
                </a:moveTo>
                <a:cubicBezTo>
                  <a:pt x="1406666" y="458159"/>
                  <a:pt x="1429495" y="464204"/>
                  <a:pt x="1450311" y="476261"/>
                </a:cubicBezTo>
                <a:cubicBezTo>
                  <a:pt x="1471110" y="488334"/>
                  <a:pt x="1487936" y="505234"/>
                  <a:pt x="1500740" y="526975"/>
                </a:cubicBezTo>
                <a:cubicBezTo>
                  <a:pt x="1513561" y="548700"/>
                  <a:pt x="1519963" y="574033"/>
                  <a:pt x="1519963" y="603013"/>
                </a:cubicBezTo>
                <a:cubicBezTo>
                  <a:pt x="1519963" y="631984"/>
                  <a:pt x="1513561" y="657341"/>
                  <a:pt x="1500740" y="679059"/>
                </a:cubicBezTo>
                <a:cubicBezTo>
                  <a:pt x="1487936" y="700783"/>
                  <a:pt x="1471110" y="717699"/>
                  <a:pt x="1450311" y="729763"/>
                </a:cubicBezTo>
                <a:cubicBezTo>
                  <a:pt x="1429495" y="741828"/>
                  <a:pt x="1406666" y="747865"/>
                  <a:pt x="1381788" y="747865"/>
                </a:cubicBezTo>
                <a:cubicBezTo>
                  <a:pt x="1358381" y="747865"/>
                  <a:pt x="1337575" y="742016"/>
                  <a:pt x="1319392" y="730316"/>
                </a:cubicBezTo>
                <a:cubicBezTo>
                  <a:pt x="1314217" y="726984"/>
                  <a:pt x="1309382" y="723247"/>
                  <a:pt x="1304906" y="719120"/>
                </a:cubicBezTo>
                <a:lnTo>
                  <a:pt x="1304906" y="848138"/>
                </a:lnTo>
                <a:lnTo>
                  <a:pt x="1228576" y="848138"/>
                </a:lnTo>
                <a:lnTo>
                  <a:pt x="1228576" y="463733"/>
                </a:lnTo>
                <a:lnTo>
                  <a:pt x="1282628" y="463733"/>
                </a:lnTo>
                <a:lnTo>
                  <a:pt x="1296805" y="492104"/>
                </a:lnTo>
                <a:cubicBezTo>
                  <a:pt x="1302801" y="486132"/>
                  <a:pt x="1309415" y="480852"/>
                  <a:pt x="1316605" y="476261"/>
                </a:cubicBezTo>
                <a:cubicBezTo>
                  <a:pt x="1335552" y="464204"/>
                  <a:pt x="1357268" y="458159"/>
                  <a:pt x="1381788" y="458159"/>
                </a:cubicBezTo>
                <a:close/>
                <a:moveTo>
                  <a:pt x="186101" y="380162"/>
                </a:moveTo>
                <a:cubicBezTo>
                  <a:pt x="219517" y="380162"/>
                  <a:pt x="248570" y="386100"/>
                  <a:pt x="273277" y="397978"/>
                </a:cubicBezTo>
                <a:cubicBezTo>
                  <a:pt x="297960" y="409881"/>
                  <a:pt x="317849" y="425480"/>
                  <a:pt x="332895" y="444775"/>
                </a:cubicBezTo>
                <a:cubicBezTo>
                  <a:pt x="347933" y="464096"/>
                  <a:pt x="357309" y="484895"/>
                  <a:pt x="361022" y="507172"/>
                </a:cubicBezTo>
                <a:lnTo>
                  <a:pt x="279696" y="507172"/>
                </a:lnTo>
                <a:cubicBezTo>
                  <a:pt x="277088" y="498260"/>
                  <a:pt x="271790" y="489543"/>
                  <a:pt x="263821" y="480995"/>
                </a:cubicBezTo>
                <a:cubicBezTo>
                  <a:pt x="255809" y="472440"/>
                  <a:pt x="245410" y="465396"/>
                  <a:pt x="232606" y="459822"/>
                </a:cubicBezTo>
                <a:cubicBezTo>
                  <a:pt x="219802" y="454257"/>
                  <a:pt x="204471" y="451462"/>
                  <a:pt x="186653" y="451462"/>
                </a:cubicBezTo>
                <a:cubicBezTo>
                  <a:pt x="165839" y="451462"/>
                  <a:pt x="147372" y="456102"/>
                  <a:pt x="131220" y="465396"/>
                </a:cubicBezTo>
                <a:cubicBezTo>
                  <a:pt x="115044" y="474682"/>
                  <a:pt x="102426" y="487674"/>
                  <a:pt x="93327" y="504401"/>
                </a:cubicBezTo>
                <a:cubicBezTo>
                  <a:pt x="84219" y="521106"/>
                  <a:pt x="79686" y="540978"/>
                  <a:pt x="79686" y="564003"/>
                </a:cubicBezTo>
                <a:cubicBezTo>
                  <a:pt x="79686" y="587037"/>
                  <a:pt x="84309" y="607097"/>
                  <a:pt x="93603" y="624174"/>
                </a:cubicBezTo>
                <a:cubicBezTo>
                  <a:pt x="102889" y="641260"/>
                  <a:pt x="115799" y="654446"/>
                  <a:pt x="132324" y="663725"/>
                </a:cubicBezTo>
                <a:cubicBezTo>
                  <a:pt x="148842" y="673027"/>
                  <a:pt x="167707" y="677658"/>
                  <a:pt x="188871" y="677658"/>
                </a:cubicBezTo>
                <a:cubicBezTo>
                  <a:pt x="208565" y="677658"/>
                  <a:pt x="225733" y="674603"/>
                  <a:pt x="240413" y="668478"/>
                </a:cubicBezTo>
                <a:cubicBezTo>
                  <a:pt x="255070" y="662335"/>
                  <a:pt x="266599" y="653138"/>
                  <a:pt x="274943" y="640886"/>
                </a:cubicBezTo>
                <a:cubicBezTo>
                  <a:pt x="281183" y="631771"/>
                  <a:pt x="285269" y="620981"/>
                  <a:pt x="287276" y="608575"/>
                </a:cubicBezTo>
                <a:lnTo>
                  <a:pt x="167146" y="608575"/>
                </a:lnTo>
                <a:lnTo>
                  <a:pt x="167146" y="542832"/>
                </a:lnTo>
                <a:lnTo>
                  <a:pt x="367717" y="542832"/>
                </a:lnTo>
                <a:cubicBezTo>
                  <a:pt x="368464" y="547665"/>
                  <a:pt x="368903" y="552784"/>
                  <a:pt x="369106" y="558154"/>
                </a:cubicBezTo>
                <a:cubicBezTo>
                  <a:pt x="369293" y="563541"/>
                  <a:pt x="369366" y="568846"/>
                  <a:pt x="369366" y="574030"/>
                </a:cubicBezTo>
                <a:cubicBezTo>
                  <a:pt x="369366" y="610062"/>
                  <a:pt x="361396" y="641089"/>
                  <a:pt x="345422" y="667071"/>
                </a:cubicBezTo>
                <a:cubicBezTo>
                  <a:pt x="329451" y="693070"/>
                  <a:pt x="307823" y="713033"/>
                  <a:pt x="280533" y="726967"/>
                </a:cubicBezTo>
                <a:cubicBezTo>
                  <a:pt x="253217" y="740884"/>
                  <a:pt x="222303" y="747863"/>
                  <a:pt x="187766" y="747863"/>
                </a:cubicBezTo>
                <a:cubicBezTo>
                  <a:pt x="161028" y="747863"/>
                  <a:pt x="136232" y="743305"/>
                  <a:pt x="113395" y="734205"/>
                </a:cubicBezTo>
                <a:cubicBezTo>
                  <a:pt x="90549" y="725106"/>
                  <a:pt x="70667" y="712203"/>
                  <a:pt x="53760" y="695491"/>
                </a:cubicBezTo>
                <a:cubicBezTo>
                  <a:pt x="36862" y="678779"/>
                  <a:pt x="23684" y="659264"/>
                  <a:pt x="14218" y="636995"/>
                </a:cubicBezTo>
                <a:cubicBezTo>
                  <a:pt x="4737" y="614701"/>
                  <a:pt x="0" y="590392"/>
                  <a:pt x="0" y="564003"/>
                </a:cubicBezTo>
                <a:cubicBezTo>
                  <a:pt x="0" y="537632"/>
                  <a:pt x="4647" y="513299"/>
                  <a:pt x="13934" y="491020"/>
                </a:cubicBezTo>
                <a:cubicBezTo>
                  <a:pt x="23213" y="468744"/>
                  <a:pt x="36236" y="449333"/>
                  <a:pt x="52948" y="432809"/>
                </a:cubicBezTo>
                <a:cubicBezTo>
                  <a:pt x="69652" y="416283"/>
                  <a:pt x="89321" y="403365"/>
                  <a:pt x="111988" y="394079"/>
                </a:cubicBezTo>
                <a:cubicBezTo>
                  <a:pt x="134648" y="384800"/>
                  <a:pt x="159346" y="380162"/>
                  <a:pt x="186101" y="380162"/>
                </a:cubicBezTo>
                <a:close/>
                <a:moveTo>
                  <a:pt x="1100933" y="140027"/>
                </a:moveTo>
                <a:cubicBezTo>
                  <a:pt x="1087203" y="140027"/>
                  <a:pt x="1074935" y="143172"/>
                  <a:pt x="1064161" y="149501"/>
                </a:cubicBezTo>
                <a:cubicBezTo>
                  <a:pt x="1053397" y="155813"/>
                  <a:pt x="1044842" y="164726"/>
                  <a:pt x="1038537" y="176238"/>
                </a:cubicBezTo>
                <a:cubicBezTo>
                  <a:pt x="1032233" y="187751"/>
                  <a:pt x="1029064" y="201498"/>
                  <a:pt x="1029064" y="217470"/>
                </a:cubicBezTo>
                <a:cubicBezTo>
                  <a:pt x="1029064" y="233069"/>
                  <a:pt x="1032233" y="246629"/>
                  <a:pt x="1038537" y="258134"/>
                </a:cubicBezTo>
                <a:cubicBezTo>
                  <a:pt x="1044842" y="269646"/>
                  <a:pt x="1053397" y="278568"/>
                  <a:pt x="1064161" y="284880"/>
                </a:cubicBezTo>
                <a:cubicBezTo>
                  <a:pt x="1074935" y="291201"/>
                  <a:pt x="1087203" y="294353"/>
                  <a:pt x="1100933" y="294353"/>
                </a:cubicBezTo>
                <a:cubicBezTo>
                  <a:pt x="1114681" y="294353"/>
                  <a:pt x="1126932" y="291201"/>
                  <a:pt x="1137705" y="284880"/>
                </a:cubicBezTo>
                <a:cubicBezTo>
                  <a:pt x="1148470" y="278568"/>
                  <a:pt x="1157017" y="269646"/>
                  <a:pt x="1163330" y="258134"/>
                </a:cubicBezTo>
                <a:cubicBezTo>
                  <a:pt x="1169643" y="246629"/>
                  <a:pt x="1172803" y="233069"/>
                  <a:pt x="1172803" y="217470"/>
                </a:cubicBezTo>
                <a:cubicBezTo>
                  <a:pt x="1172803" y="201498"/>
                  <a:pt x="1169643" y="187751"/>
                  <a:pt x="1163330" y="176238"/>
                </a:cubicBezTo>
                <a:cubicBezTo>
                  <a:pt x="1157017" y="164726"/>
                  <a:pt x="1148470" y="155813"/>
                  <a:pt x="1137705" y="149501"/>
                </a:cubicBezTo>
                <a:cubicBezTo>
                  <a:pt x="1126932" y="143172"/>
                  <a:pt x="1114681" y="140027"/>
                  <a:pt x="1100933" y="140027"/>
                </a:cubicBezTo>
                <a:close/>
                <a:moveTo>
                  <a:pt x="473731" y="135036"/>
                </a:moveTo>
                <a:cubicBezTo>
                  <a:pt x="461472" y="135036"/>
                  <a:pt x="450219" y="137539"/>
                  <a:pt x="440022" y="142552"/>
                </a:cubicBezTo>
                <a:cubicBezTo>
                  <a:pt x="429786" y="147565"/>
                  <a:pt x="421629" y="156023"/>
                  <a:pt x="415495" y="167900"/>
                </a:cubicBezTo>
                <a:cubicBezTo>
                  <a:pt x="412668" y="173409"/>
                  <a:pt x="410482" y="179909"/>
                  <a:pt x="408963" y="187408"/>
                </a:cubicBezTo>
                <a:lnTo>
                  <a:pt x="539621" y="187408"/>
                </a:lnTo>
                <a:cubicBezTo>
                  <a:pt x="538257" y="178113"/>
                  <a:pt x="535462" y="170111"/>
                  <a:pt x="531099" y="163440"/>
                </a:cubicBezTo>
                <a:cubicBezTo>
                  <a:pt x="524794" y="153797"/>
                  <a:pt x="516630" y="146655"/>
                  <a:pt x="506578" y="142000"/>
                </a:cubicBezTo>
                <a:cubicBezTo>
                  <a:pt x="496553" y="137368"/>
                  <a:pt x="485593" y="135036"/>
                  <a:pt x="473731" y="135036"/>
                </a:cubicBezTo>
                <a:close/>
                <a:moveTo>
                  <a:pt x="1288935" y="78176"/>
                </a:moveTo>
                <a:lnTo>
                  <a:pt x="1365281" y="78176"/>
                </a:lnTo>
                <a:lnTo>
                  <a:pt x="1365281" y="235850"/>
                </a:lnTo>
                <a:cubicBezTo>
                  <a:pt x="1365281" y="255170"/>
                  <a:pt x="1370295" y="269746"/>
                  <a:pt x="1380312" y="279576"/>
                </a:cubicBezTo>
                <a:cubicBezTo>
                  <a:pt x="1390362" y="289439"/>
                  <a:pt x="1403719" y="294363"/>
                  <a:pt x="1420431" y="294363"/>
                </a:cubicBezTo>
                <a:cubicBezTo>
                  <a:pt x="1437508" y="294363"/>
                  <a:pt x="1450980" y="289439"/>
                  <a:pt x="1460827" y="279576"/>
                </a:cubicBezTo>
                <a:cubicBezTo>
                  <a:pt x="1470674" y="269746"/>
                  <a:pt x="1475589" y="255170"/>
                  <a:pt x="1475589" y="235850"/>
                </a:cubicBezTo>
                <a:lnTo>
                  <a:pt x="1475589" y="78176"/>
                </a:lnTo>
                <a:lnTo>
                  <a:pt x="1551902" y="78176"/>
                </a:lnTo>
                <a:lnTo>
                  <a:pt x="1551902" y="244210"/>
                </a:lnTo>
                <a:cubicBezTo>
                  <a:pt x="1551902" y="267991"/>
                  <a:pt x="1546345" y="288773"/>
                  <a:pt x="1535190" y="306607"/>
                </a:cubicBezTo>
                <a:cubicBezTo>
                  <a:pt x="1524067" y="324432"/>
                  <a:pt x="1508647" y="338178"/>
                  <a:pt x="1488953" y="347839"/>
                </a:cubicBezTo>
                <a:cubicBezTo>
                  <a:pt x="1469284" y="357483"/>
                  <a:pt x="1446430" y="362325"/>
                  <a:pt x="1420431" y="362325"/>
                </a:cubicBezTo>
                <a:cubicBezTo>
                  <a:pt x="1381051" y="362325"/>
                  <a:pt x="1349300" y="351836"/>
                  <a:pt x="1325163" y="330834"/>
                </a:cubicBezTo>
                <a:cubicBezTo>
                  <a:pt x="1301025" y="309864"/>
                  <a:pt x="1288935" y="280981"/>
                  <a:pt x="1288935" y="244210"/>
                </a:cubicBezTo>
                <a:close/>
                <a:moveTo>
                  <a:pt x="475942" y="72641"/>
                </a:moveTo>
                <a:cubicBezTo>
                  <a:pt x="503053" y="72641"/>
                  <a:pt x="527012" y="78490"/>
                  <a:pt x="547811" y="90189"/>
                </a:cubicBezTo>
                <a:cubicBezTo>
                  <a:pt x="568610" y="101880"/>
                  <a:pt x="584965" y="118422"/>
                  <a:pt x="596842" y="139773"/>
                </a:cubicBezTo>
                <a:cubicBezTo>
                  <a:pt x="608745" y="161133"/>
                  <a:pt x="614668" y="186669"/>
                  <a:pt x="614668" y="216380"/>
                </a:cubicBezTo>
                <a:cubicBezTo>
                  <a:pt x="614668" y="228127"/>
                  <a:pt x="613920" y="234961"/>
                  <a:pt x="613555" y="238666"/>
                </a:cubicBezTo>
                <a:lnTo>
                  <a:pt x="407865" y="238666"/>
                </a:lnTo>
                <a:cubicBezTo>
                  <a:pt x="409385" y="248277"/>
                  <a:pt x="412017" y="256637"/>
                  <a:pt x="415780" y="263738"/>
                </a:cubicBezTo>
                <a:cubicBezTo>
                  <a:pt x="422092" y="275632"/>
                  <a:pt x="430810" y="284349"/>
                  <a:pt x="441965" y="289923"/>
                </a:cubicBezTo>
                <a:cubicBezTo>
                  <a:pt x="453120" y="295489"/>
                  <a:pt x="465542" y="298268"/>
                  <a:pt x="479288" y="298268"/>
                </a:cubicBezTo>
                <a:cubicBezTo>
                  <a:pt x="490443" y="298268"/>
                  <a:pt x="499802" y="296796"/>
                  <a:pt x="507432" y="293824"/>
                </a:cubicBezTo>
                <a:cubicBezTo>
                  <a:pt x="515020" y="290841"/>
                  <a:pt x="521349" y="286666"/>
                  <a:pt x="526378" y="281279"/>
                </a:cubicBezTo>
                <a:cubicBezTo>
                  <a:pt x="531375" y="275908"/>
                  <a:pt x="534820" y="269855"/>
                  <a:pt x="536681" y="263161"/>
                </a:cubicBezTo>
                <a:lnTo>
                  <a:pt x="612442" y="263161"/>
                </a:lnTo>
                <a:cubicBezTo>
                  <a:pt x="609460" y="282871"/>
                  <a:pt x="601856" y="300136"/>
                  <a:pt x="589588" y="314995"/>
                </a:cubicBezTo>
                <a:cubicBezTo>
                  <a:pt x="577335" y="329848"/>
                  <a:pt x="561834" y="341450"/>
                  <a:pt x="543090" y="349817"/>
                </a:cubicBezTo>
                <a:cubicBezTo>
                  <a:pt x="524323" y="358162"/>
                  <a:pt x="503053" y="362345"/>
                  <a:pt x="479288" y="362345"/>
                </a:cubicBezTo>
                <a:cubicBezTo>
                  <a:pt x="451064" y="362345"/>
                  <a:pt x="425886" y="356317"/>
                  <a:pt x="403795" y="344228"/>
                </a:cubicBezTo>
                <a:cubicBezTo>
                  <a:pt x="381697" y="332180"/>
                  <a:pt x="364343" y="315272"/>
                  <a:pt x="351701" y="293547"/>
                </a:cubicBezTo>
                <a:cubicBezTo>
                  <a:pt x="339075" y="271806"/>
                  <a:pt x="332770" y="246457"/>
                  <a:pt x="332770" y="217493"/>
                </a:cubicBezTo>
                <a:cubicBezTo>
                  <a:pt x="332770" y="188521"/>
                  <a:pt x="338897" y="163164"/>
                  <a:pt x="351148" y="141438"/>
                </a:cubicBezTo>
                <a:cubicBezTo>
                  <a:pt x="363408" y="119714"/>
                  <a:pt x="380299" y="102823"/>
                  <a:pt x="401846" y="90741"/>
                </a:cubicBezTo>
                <a:cubicBezTo>
                  <a:pt x="423384" y="78676"/>
                  <a:pt x="448090" y="72641"/>
                  <a:pt x="475942" y="72641"/>
                </a:cubicBezTo>
                <a:close/>
                <a:moveTo>
                  <a:pt x="1089803" y="72618"/>
                </a:moveTo>
                <a:cubicBezTo>
                  <a:pt x="1114681" y="72618"/>
                  <a:pt x="1136503" y="78646"/>
                  <a:pt x="1155262" y="90720"/>
                </a:cubicBezTo>
                <a:cubicBezTo>
                  <a:pt x="1162485" y="95375"/>
                  <a:pt x="1169131" y="100761"/>
                  <a:pt x="1175176" y="106855"/>
                </a:cubicBezTo>
                <a:lnTo>
                  <a:pt x="1189515" y="78182"/>
                </a:lnTo>
                <a:lnTo>
                  <a:pt x="1243560" y="78182"/>
                </a:lnTo>
                <a:lnTo>
                  <a:pt x="1243560" y="356750"/>
                </a:lnTo>
                <a:lnTo>
                  <a:pt x="1189515" y="356750"/>
                </a:lnTo>
                <a:lnTo>
                  <a:pt x="1175176" y="328062"/>
                </a:lnTo>
                <a:cubicBezTo>
                  <a:pt x="1169131" y="334155"/>
                  <a:pt x="1162485" y="339550"/>
                  <a:pt x="1155262" y="344205"/>
                </a:cubicBezTo>
                <a:cubicBezTo>
                  <a:pt x="1136503" y="356287"/>
                  <a:pt x="1114681" y="362315"/>
                  <a:pt x="1089803" y="362315"/>
                </a:cubicBezTo>
                <a:cubicBezTo>
                  <a:pt x="1065291" y="362315"/>
                  <a:pt x="1042623" y="356287"/>
                  <a:pt x="1021824" y="344205"/>
                </a:cubicBezTo>
                <a:cubicBezTo>
                  <a:pt x="1001034" y="332140"/>
                  <a:pt x="984224" y="315241"/>
                  <a:pt x="971420" y="293516"/>
                </a:cubicBezTo>
                <a:cubicBezTo>
                  <a:pt x="958599" y="271775"/>
                  <a:pt x="952197" y="246426"/>
                  <a:pt x="952197" y="217470"/>
                </a:cubicBezTo>
                <a:cubicBezTo>
                  <a:pt x="952197" y="188490"/>
                  <a:pt x="958599" y="163142"/>
                  <a:pt x="971420" y="141417"/>
                </a:cubicBezTo>
                <a:cubicBezTo>
                  <a:pt x="984224" y="119691"/>
                  <a:pt x="1001034" y="102792"/>
                  <a:pt x="1021824" y="90720"/>
                </a:cubicBezTo>
                <a:cubicBezTo>
                  <a:pt x="1042623" y="78646"/>
                  <a:pt x="1065291" y="72618"/>
                  <a:pt x="1089803" y="72618"/>
                </a:cubicBezTo>
                <a:close/>
                <a:moveTo>
                  <a:pt x="802554" y="72613"/>
                </a:moveTo>
                <a:cubicBezTo>
                  <a:pt x="825204" y="72613"/>
                  <a:pt x="845353" y="77269"/>
                  <a:pt x="863008" y="86546"/>
                </a:cubicBezTo>
                <a:cubicBezTo>
                  <a:pt x="880630" y="95833"/>
                  <a:pt x="894661" y="109189"/>
                  <a:pt x="905069" y="126657"/>
                </a:cubicBezTo>
                <a:cubicBezTo>
                  <a:pt x="915452" y="144125"/>
                  <a:pt x="920667" y="164907"/>
                  <a:pt x="920667" y="189062"/>
                </a:cubicBezTo>
                <a:lnTo>
                  <a:pt x="920667" y="356745"/>
                </a:lnTo>
                <a:lnTo>
                  <a:pt x="844338" y="356745"/>
                </a:lnTo>
                <a:lnTo>
                  <a:pt x="844338" y="200753"/>
                </a:lnTo>
                <a:cubicBezTo>
                  <a:pt x="844338" y="188127"/>
                  <a:pt x="841924" y="177265"/>
                  <a:pt x="837099" y="168166"/>
                </a:cubicBezTo>
                <a:cubicBezTo>
                  <a:pt x="832273" y="159066"/>
                  <a:pt x="825480" y="152103"/>
                  <a:pt x="816771" y="147270"/>
                </a:cubicBezTo>
                <a:cubicBezTo>
                  <a:pt x="808029" y="142443"/>
                  <a:pt x="797905" y="140023"/>
                  <a:pt x="786393" y="140023"/>
                </a:cubicBezTo>
                <a:cubicBezTo>
                  <a:pt x="768577" y="140023"/>
                  <a:pt x="754366" y="145312"/>
                  <a:pt x="743764" y="155898"/>
                </a:cubicBezTo>
                <a:cubicBezTo>
                  <a:pt x="733193" y="166484"/>
                  <a:pt x="727904" y="181450"/>
                  <a:pt x="727904" y="200753"/>
                </a:cubicBezTo>
                <a:lnTo>
                  <a:pt x="727904" y="356745"/>
                </a:lnTo>
                <a:lnTo>
                  <a:pt x="651575" y="356745"/>
                </a:lnTo>
                <a:lnTo>
                  <a:pt x="651575" y="78186"/>
                </a:lnTo>
                <a:lnTo>
                  <a:pt x="705627" y="78186"/>
                </a:lnTo>
                <a:lnTo>
                  <a:pt x="719935" y="106817"/>
                </a:lnTo>
                <a:cubicBezTo>
                  <a:pt x="727491" y="98351"/>
                  <a:pt x="736606" y="91186"/>
                  <a:pt x="747404" y="85433"/>
                </a:cubicBezTo>
                <a:cubicBezTo>
                  <a:pt x="763360" y="76886"/>
                  <a:pt x="781738" y="72613"/>
                  <a:pt x="802554" y="72613"/>
                </a:cubicBezTo>
                <a:close/>
                <a:moveTo>
                  <a:pt x="99221" y="69274"/>
                </a:moveTo>
                <a:lnTo>
                  <a:pt x="99221" y="173455"/>
                </a:lnTo>
                <a:lnTo>
                  <a:pt x="174975" y="173455"/>
                </a:lnTo>
                <a:cubicBezTo>
                  <a:pt x="192792" y="173455"/>
                  <a:pt x="206629" y="168824"/>
                  <a:pt x="216476" y="159538"/>
                </a:cubicBezTo>
                <a:cubicBezTo>
                  <a:pt x="226323" y="150251"/>
                  <a:pt x="231245" y="137626"/>
                  <a:pt x="231245" y="121645"/>
                </a:cubicBezTo>
                <a:cubicBezTo>
                  <a:pt x="231245" y="104933"/>
                  <a:pt x="226323" y="92031"/>
                  <a:pt x="216476" y="82932"/>
                </a:cubicBezTo>
                <a:cubicBezTo>
                  <a:pt x="206629" y="73831"/>
                  <a:pt x="192792" y="69274"/>
                  <a:pt x="174975" y="69274"/>
                </a:cubicBezTo>
                <a:close/>
                <a:moveTo>
                  <a:pt x="21202" y="183"/>
                </a:moveTo>
                <a:lnTo>
                  <a:pt x="172741" y="183"/>
                </a:lnTo>
                <a:cubicBezTo>
                  <a:pt x="215817" y="183"/>
                  <a:pt x="249534" y="10785"/>
                  <a:pt x="273867" y="31949"/>
                </a:cubicBezTo>
                <a:cubicBezTo>
                  <a:pt x="298183" y="53122"/>
                  <a:pt x="310354" y="82647"/>
                  <a:pt x="310354" y="120532"/>
                </a:cubicBezTo>
                <a:cubicBezTo>
                  <a:pt x="310354" y="157669"/>
                  <a:pt x="298183" y="186925"/>
                  <a:pt x="273867" y="208277"/>
                </a:cubicBezTo>
                <a:cubicBezTo>
                  <a:pt x="265620" y="215533"/>
                  <a:pt x="256278" y="221503"/>
                  <a:pt x="245878" y="226289"/>
                </a:cubicBezTo>
                <a:lnTo>
                  <a:pt x="321509" y="356753"/>
                </a:lnTo>
                <a:lnTo>
                  <a:pt x="231815" y="356753"/>
                </a:lnTo>
                <a:lnTo>
                  <a:pt x="170206" y="240312"/>
                </a:lnTo>
                <a:lnTo>
                  <a:pt x="99221" y="240312"/>
                </a:lnTo>
                <a:lnTo>
                  <a:pt x="99221" y="356753"/>
                </a:lnTo>
                <a:lnTo>
                  <a:pt x="21202" y="356753"/>
                </a:lnTo>
                <a:close/>
                <a:moveTo>
                  <a:pt x="1714417" y="148"/>
                </a:moveTo>
                <a:lnTo>
                  <a:pt x="1790771" y="148"/>
                </a:lnTo>
                <a:lnTo>
                  <a:pt x="1790771" y="78161"/>
                </a:lnTo>
                <a:lnTo>
                  <a:pt x="1876323" y="78161"/>
                </a:lnTo>
                <a:lnTo>
                  <a:pt x="1876323" y="141671"/>
                </a:lnTo>
                <a:lnTo>
                  <a:pt x="1790771" y="141671"/>
                </a:lnTo>
                <a:lnTo>
                  <a:pt x="1790771" y="246972"/>
                </a:lnTo>
                <a:cubicBezTo>
                  <a:pt x="1790771" y="260727"/>
                  <a:pt x="1793924" y="270753"/>
                  <a:pt x="1800229" y="277050"/>
                </a:cubicBezTo>
                <a:cubicBezTo>
                  <a:pt x="1806532" y="283370"/>
                  <a:pt x="1816550" y="286523"/>
                  <a:pt x="1830314" y="286523"/>
                </a:cubicBezTo>
                <a:lnTo>
                  <a:pt x="1876550" y="286523"/>
                </a:lnTo>
                <a:lnTo>
                  <a:pt x="1876550" y="356727"/>
                </a:lnTo>
                <a:lnTo>
                  <a:pt x="1828079" y="356727"/>
                </a:lnTo>
                <a:cubicBezTo>
                  <a:pt x="1801342" y="356727"/>
                  <a:pt x="1779616" y="353096"/>
                  <a:pt x="1762904" y="345864"/>
                </a:cubicBezTo>
                <a:cubicBezTo>
                  <a:pt x="1746192" y="338610"/>
                  <a:pt x="1733933" y="327284"/>
                  <a:pt x="1726124" y="311872"/>
                </a:cubicBezTo>
                <a:cubicBezTo>
                  <a:pt x="1718325" y="296476"/>
                  <a:pt x="1714417" y="276879"/>
                  <a:pt x="1714417" y="253082"/>
                </a:cubicBezTo>
                <a:close/>
                <a:moveTo>
                  <a:pt x="1595217" y="0"/>
                </a:moveTo>
                <a:lnTo>
                  <a:pt x="1671555" y="0"/>
                </a:lnTo>
                <a:lnTo>
                  <a:pt x="1671555" y="356555"/>
                </a:lnTo>
                <a:lnTo>
                  <a:pt x="1595217" y="35655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FR"/>
          </a:p>
        </p:txBody>
      </p:sp>
      <p:sp>
        <p:nvSpPr>
          <p:cNvPr id="12" name="Forme libre 11">
            <a:extLst>
              <a:ext uri="{FF2B5EF4-FFF2-40B4-BE49-F238E27FC236}">
                <a16:creationId xmlns:a16="http://schemas.microsoft.com/office/drawing/2014/main" id="{0FB2424B-10F5-1B41-ADBD-C57057C87C19}"/>
              </a:ext>
            </a:extLst>
          </p:cNvPr>
          <p:cNvSpPr/>
          <p:nvPr/>
        </p:nvSpPr>
        <p:spPr>
          <a:xfrm>
            <a:off x="1333500" y="361950"/>
            <a:ext cx="9525000" cy="6134575"/>
          </a:xfrm>
          <a:custGeom>
            <a:avLst/>
            <a:gdLst>
              <a:gd name="connsiteX0" fmla="*/ 0 w 9525000"/>
              <a:gd name="connsiteY0" fmla="*/ 0 h 6134575"/>
              <a:gd name="connsiteX1" fmla="*/ 9525000 w 9525000"/>
              <a:gd name="connsiteY1" fmla="*/ 0 h 6134575"/>
              <a:gd name="connsiteX2" fmla="*/ 9525000 w 9525000"/>
              <a:gd name="connsiteY2" fmla="*/ 6134576 h 6134575"/>
              <a:gd name="connsiteX3" fmla="*/ 0 w 9525000"/>
              <a:gd name="connsiteY3" fmla="*/ 6134576 h 6134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525000" h="6134575">
                <a:moveTo>
                  <a:pt x="0" y="0"/>
                </a:moveTo>
                <a:lnTo>
                  <a:pt x="9525000" y="0"/>
                </a:lnTo>
                <a:lnTo>
                  <a:pt x="9525000" y="6134576"/>
                </a:lnTo>
                <a:lnTo>
                  <a:pt x="0" y="6134576"/>
                </a:lnTo>
                <a:close/>
              </a:path>
            </a:pathLst>
          </a:custGeom>
          <a:noFill/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28854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D1C7A16-7907-AD20-3AE2-B9BA288EE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6435BED9-F202-73F0-C9B4-6A1264AF5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AA832482-C3DC-75E8-24E4-C7AA81E97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74FBC87C-EAC6-7776-0348-530121569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A1EC5-1EA5-4229-AA9E-774C7203AC80}" type="slidenum">
              <a:rPr lang="fr-FR" smtClean="0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6229253"/>
      </p:ext>
    </p:extLst>
  </p:cSld>
  <p:clrMapOvr>
    <a:masterClrMapping/>
  </p:clrMapOvr>
  <p:transition spd="slow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0D88BEA8-289C-750D-F539-DE413364B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E311-9E4E-436C-8216-A2D02F5039F0}" type="datetimeFigureOut">
              <a:rPr lang="fr-FR" smtClean="0"/>
              <a:t>10/07/2023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14D1D49E-3B0E-BE0A-DE24-B17E81A39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8A467705-F4F4-4D27-1A87-D6C47CC80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80CF-2FD5-4EE3-9E2A-8CA0D6D43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5108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2E7EFF-4569-5CEF-F7B5-555B87327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70109B3-83FE-58C1-00EE-00B0A8D065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3F99734-F044-1FAB-AF41-2CBE3968ED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DD6573D-0D8B-3257-6BDA-330C44ED60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E311-9E4E-436C-8216-A2D02F5039F0}" type="datetimeFigureOut">
              <a:rPr lang="fr-FR" smtClean="0"/>
              <a:t>10/07/2023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87BAFF6-ABED-480A-4978-F31A3372B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9F27993-5C2C-A443-26CB-4C5C292E8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80CF-2FD5-4EE3-9E2A-8CA0D6D43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840301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287DC7-D33E-67C7-12E0-AFAC41ADA8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FD754D49-E940-BE58-643E-F83CD88B35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BDC186C-7147-169E-A86E-2A12FE0CB0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54FC1488-DB95-DF41-8EDB-74FF3B4E1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E311-9E4E-436C-8216-A2D02F5039F0}" type="datetimeFigureOut">
              <a:rPr lang="fr-FR" smtClean="0"/>
              <a:t>10/07/2023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B7F6E3B-DC30-8843-B847-116B2FC07A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A5C7B85-98AF-ABD6-4A30-B3A98C5B8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80CF-2FD5-4EE3-9E2A-8CA0D6D43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844437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92F2D5B-F3DB-B596-E337-6FC1EA71C3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443E4247-AC25-99DD-98C1-42D6C337C4B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7F15FAA-A1A8-7F56-4AAC-A87C63550E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E311-9E4E-436C-8216-A2D02F5039F0}" type="datetimeFigureOut">
              <a:rPr lang="fr-FR" smtClean="0"/>
              <a:t>10/07/2023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F4BAC45-FE96-6546-6404-CD2B127FD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B9AD039-F7BF-E2E6-CA79-CF99AB6AA2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80CF-2FD5-4EE3-9E2A-8CA0D6D43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225211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9AA17A27-3A39-11A3-19D7-2F39C46B6F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7468E827-25EF-3EB3-0414-098EB562C8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83B21C9-4F54-2FA2-0D20-5F272A9DB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EFE311-9E4E-436C-8216-A2D02F5039F0}" type="datetimeFigureOut">
              <a:rPr lang="fr-FR" smtClean="0"/>
              <a:t>10/07/2023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2C44107-9D3F-2C5F-D575-42C720362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B45A0A46-1C56-8216-18DA-2E43A0F639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6C80CF-2FD5-4EE3-9E2A-8CA0D6D43CD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5346135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re et 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fr-FR"/>
              <a:t>Cliquez pour modifier le style du titre</a:t>
            </a:r>
          </a:p>
        </p:txBody>
      </p:sp>
      <p:sp>
        <p:nvSpPr>
          <p:cNvPr id="3" name="Espace réservé du tableau 2"/>
          <p:cNvSpPr>
            <a:spLocks noGrp="1"/>
          </p:cNvSpPr>
          <p:nvPr>
            <p:ph type="tbl" idx="1"/>
          </p:nvPr>
        </p:nvSpPr>
        <p:spPr>
          <a:xfrm>
            <a:off x="2927352" y="1600201"/>
            <a:ext cx="8655049" cy="4525963"/>
          </a:xfrm>
        </p:spPr>
        <p:txBody>
          <a:bodyPr/>
          <a:lstStyle/>
          <a:p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D0EAB370-9E31-4799-B2AA-803113522E64}" type="slidenum">
              <a:rPr lang="fr-FR"/>
              <a:pPr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2759350"/>
      </p:ext>
    </p:extLst>
  </p:cSld>
  <p:clrMapOvr>
    <a:masterClrMapping/>
  </p:clrMapOvr>
  <p:transition spd="slow" advClick="0" advTm="10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umma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1045CF-7F3F-084D-B94E-83312076E24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5">
            <a:extLst>
              <a:ext uri="{FF2B5EF4-FFF2-40B4-BE49-F238E27FC236}">
                <a16:creationId xmlns:a16="http://schemas.microsoft.com/office/drawing/2014/main" id="{7A7ACEE7-A439-B343-AD04-A1F3A355E06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268075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="1" i="0">
                <a:latin typeface="+mj-lt"/>
              </a:defRPr>
            </a:lvl1pPr>
          </a:lstStyle>
          <a:p>
            <a:pPr lvl="0"/>
            <a:r>
              <a:rPr lang="en-GB" noProof="1"/>
              <a:t>Title</a:t>
            </a:r>
          </a:p>
        </p:txBody>
      </p:sp>
      <p:sp>
        <p:nvSpPr>
          <p:cNvPr id="5" name="Espace réservé du texte 15">
            <a:extLst>
              <a:ext uri="{FF2B5EF4-FFF2-40B4-BE49-F238E27FC236}">
                <a16:creationId xmlns:a16="http://schemas.microsoft.com/office/drawing/2014/main" id="{46F97424-888C-4B44-94EA-03D67FB23CA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22376" y="173450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da-DK" sz="19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fr-FR" sz="1200" b="0" kern="1200" cap="all" baseline="0" dirty="0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2pPr>
            <a:lvl5pPr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  <p:sp>
        <p:nvSpPr>
          <p:cNvPr id="6" name="Espace réservé du texte 15">
            <a:extLst>
              <a:ext uri="{FF2B5EF4-FFF2-40B4-BE49-F238E27FC236}">
                <a16:creationId xmlns:a16="http://schemas.microsoft.com/office/drawing/2014/main" id="{19B3A1B0-5A01-6B48-AAFA-667E78208BD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5775" y="173450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01</a:t>
            </a:r>
          </a:p>
        </p:txBody>
      </p:sp>
      <p:sp>
        <p:nvSpPr>
          <p:cNvPr id="27" name="Espace réservé du texte 15">
            <a:extLst>
              <a:ext uri="{FF2B5EF4-FFF2-40B4-BE49-F238E27FC236}">
                <a16:creationId xmlns:a16="http://schemas.microsoft.com/office/drawing/2014/main" id="{382A972F-B474-1F4C-ADBD-2802BE31CE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222376" y="2768048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en-GB" sz="1900" b="1" kern="1200" noProof="1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en-GB" sz="1200" b="0" kern="1200" cap="all" baseline="0" noProof="1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2pPr>
            <a:lvl5pPr>
              <a:defRPr/>
            </a:lvl5pPr>
          </a:lstStyle>
          <a:p>
            <a:pPr marL="0" lv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GB" noProof="1"/>
              <a:t>Chapter title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GB" noProof="1"/>
              <a:t>CHAPTER SUBTITLE</a:t>
            </a:r>
          </a:p>
        </p:txBody>
      </p:sp>
      <p:sp>
        <p:nvSpPr>
          <p:cNvPr id="28" name="Espace réservé du texte 15">
            <a:extLst>
              <a:ext uri="{FF2B5EF4-FFF2-40B4-BE49-F238E27FC236}">
                <a16:creationId xmlns:a16="http://schemas.microsoft.com/office/drawing/2014/main" id="{F8DD454B-C11C-F24D-89A7-8F4724DCDA69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5775" y="2768048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02</a:t>
            </a:r>
          </a:p>
        </p:txBody>
      </p:sp>
      <p:sp>
        <p:nvSpPr>
          <p:cNvPr id="29" name="Espace réservé du texte 15">
            <a:extLst>
              <a:ext uri="{FF2B5EF4-FFF2-40B4-BE49-F238E27FC236}">
                <a16:creationId xmlns:a16="http://schemas.microsoft.com/office/drawing/2014/main" id="{53C8DB35-923C-1242-A20F-EBC9F8BD81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222376" y="380159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en-GB" sz="1900" b="1" kern="1200" noProof="1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en-GB" sz="1200" b="0" kern="1200" cap="all" baseline="0" noProof="1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2pPr>
            <a:lvl5pPr>
              <a:defRPr/>
            </a:lvl5pPr>
          </a:lstStyle>
          <a:p>
            <a:pPr marL="0" lv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GB" noProof="1"/>
              <a:t>Chapter title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GB" noProof="1"/>
              <a:t>Chapter subtitle</a:t>
            </a:r>
          </a:p>
        </p:txBody>
      </p:sp>
      <p:sp>
        <p:nvSpPr>
          <p:cNvPr id="30" name="Espace réservé du texte 15">
            <a:extLst>
              <a:ext uri="{FF2B5EF4-FFF2-40B4-BE49-F238E27FC236}">
                <a16:creationId xmlns:a16="http://schemas.microsoft.com/office/drawing/2014/main" id="{1E7A1BF8-675E-3C49-8FE9-21D281575FD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5775" y="380159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03</a:t>
            </a:r>
          </a:p>
        </p:txBody>
      </p:sp>
      <p:sp>
        <p:nvSpPr>
          <p:cNvPr id="31" name="Espace réservé du texte 15">
            <a:extLst>
              <a:ext uri="{FF2B5EF4-FFF2-40B4-BE49-F238E27FC236}">
                <a16:creationId xmlns:a16="http://schemas.microsoft.com/office/drawing/2014/main" id="{5E934149-10A5-6B41-A809-AC36561335E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222376" y="4835139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en-GB" sz="1900" b="1" kern="1200" noProof="1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en-GB" sz="1200" b="0" kern="1200" cap="all" baseline="0" noProof="1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2pPr>
            <a:lvl5pPr>
              <a:defRPr/>
            </a:lvl5pPr>
          </a:lstStyle>
          <a:p>
            <a:pPr marL="0" lv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GB" noProof="1"/>
              <a:t>Chapter title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GB" noProof="1"/>
              <a:t>Chapter subtitle</a:t>
            </a:r>
          </a:p>
        </p:txBody>
      </p:sp>
      <p:sp>
        <p:nvSpPr>
          <p:cNvPr id="32" name="Espace réservé du texte 15">
            <a:extLst>
              <a:ext uri="{FF2B5EF4-FFF2-40B4-BE49-F238E27FC236}">
                <a16:creationId xmlns:a16="http://schemas.microsoft.com/office/drawing/2014/main" id="{E3299AD5-326E-724F-9D7D-0707F9BB75D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85775" y="4835139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04</a:t>
            </a:r>
          </a:p>
        </p:txBody>
      </p:sp>
      <p:sp>
        <p:nvSpPr>
          <p:cNvPr id="33" name="Espace réservé du texte 15">
            <a:extLst>
              <a:ext uri="{FF2B5EF4-FFF2-40B4-BE49-F238E27FC236}">
                <a16:creationId xmlns:a16="http://schemas.microsoft.com/office/drawing/2014/main" id="{32A45F41-86FF-8944-AB89-E3CB3D6FB9B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080440" y="173450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en-GB" sz="1900" b="1" kern="1200" noProof="1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en-GB" sz="1200" b="0" kern="1200" cap="all" baseline="0" noProof="1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2pPr>
            <a:lvl5pPr>
              <a:defRPr/>
            </a:lvl5pPr>
          </a:lstStyle>
          <a:p>
            <a:pPr marL="0" lv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GB" noProof="1"/>
              <a:t>Chapter title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GB" noProof="1"/>
              <a:t>Chapter subtitle</a:t>
            </a:r>
          </a:p>
        </p:txBody>
      </p:sp>
      <p:sp>
        <p:nvSpPr>
          <p:cNvPr id="34" name="Espace réservé du texte 15">
            <a:extLst>
              <a:ext uri="{FF2B5EF4-FFF2-40B4-BE49-F238E27FC236}">
                <a16:creationId xmlns:a16="http://schemas.microsoft.com/office/drawing/2014/main" id="{3EFA4410-6E3F-1749-836D-F3D77FF01157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343839" y="173450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05</a:t>
            </a:r>
          </a:p>
        </p:txBody>
      </p:sp>
      <p:sp>
        <p:nvSpPr>
          <p:cNvPr id="35" name="Espace réservé du texte 15">
            <a:extLst>
              <a:ext uri="{FF2B5EF4-FFF2-40B4-BE49-F238E27FC236}">
                <a16:creationId xmlns:a16="http://schemas.microsoft.com/office/drawing/2014/main" id="{2EF9F75F-BA2C-B040-91F3-AE0DF719509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080440" y="2768048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en-GB" sz="1900" b="1" kern="1200" noProof="1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en-GB" sz="1200" b="0" kern="1200" cap="all" baseline="0" noProof="1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2pPr>
            <a:lvl5pPr>
              <a:defRPr/>
            </a:lvl5pPr>
          </a:lstStyle>
          <a:p>
            <a:pPr marL="0" lv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GB" noProof="1"/>
              <a:t>Chapter title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GB" noProof="1"/>
              <a:t>Chapter subtitle</a:t>
            </a:r>
          </a:p>
        </p:txBody>
      </p:sp>
      <p:sp>
        <p:nvSpPr>
          <p:cNvPr id="36" name="Espace réservé du texte 15">
            <a:extLst>
              <a:ext uri="{FF2B5EF4-FFF2-40B4-BE49-F238E27FC236}">
                <a16:creationId xmlns:a16="http://schemas.microsoft.com/office/drawing/2014/main" id="{634191D2-D2BA-AD4C-8CAB-5CC0CC35890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343839" y="2768048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06</a:t>
            </a:r>
          </a:p>
        </p:txBody>
      </p:sp>
      <p:sp>
        <p:nvSpPr>
          <p:cNvPr id="37" name="Espace réservé du texte 15">
            <a:extLst>
              <a:ext uri="{FF2B5EF4-FFF2-40B4-BE49-F238E27FC236}">
                <a16:creationId xmlns:a16="http://schemas.microsoft.com/office/drawing/2014/main" id="{1574E94A-61DC-E04B-A42D-FF72D7E7078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7080440" y="3801593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en-GB" sz="1900" b="1" kern="1200" noProof="1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en-GB" sz="1200" b="0" kern="1200" cap="all" baseline="0" noProof="1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2pPr>
            <a:lvl5pPr>
              <a:defRPr/>
            </a:lvl5pPr>
          </a:lstStyle>
          <a:p>
            <a:pPr marL="0" lv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GB" noProof="1"/>
              <a:t>Chapter title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GB" noProof="1"/>
              <a:t>Chapter subtitle</a:t>
            </a:r>
          </a:p>
        </p:txBody>
      </p:sp>
      <p:sp>
        <p:nvSpPr>
          <p:cNvPr id="38" name="Espace réservé du texte 15">
            <a:extLst>
              <a:ext uri="{FF2B5EF4-FFF2-40B4-BE49-F238E27FC236}">
                <a16:creationId xmlns:a16="http://schemas.microsoft.com/office/drawing/2014/main" id="{39471245-5BEA-DD42-ACA1-1F4C83CCEB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343839" y="3801593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07</a:t>
            </a:r>
          </a:p>
        </p:txBody>
      </p:sp>
      <p:sp>
        <p:nvSpPr>
          <p:cNvPr id="39" name="Espace réservé du texte 15">
            <a:extLst>
              <a:ext uri="{FF2B5EF4-FFF2-40B4-BE49-F238E27FC236}">
                <a16:creationId xmlns:a16="http://schemas.microsoft.com/office/drawing/2014/main" id="{3E078CC2-A186-B54D-A1EE-7C14E59DB5C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80440" y="4835139"/>
            <a:ext cx="4625974" cy="61247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defRPr lang="en-GB" sz="1900" b="1" kern="1200" noProof="1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0" indent="0">
              <a:spcAft>
                <a:spcPts val="0"/>
              </a:spcAft>
              <a:buNone/>
              <a:defRPr lang="en-GB" sz="1200" b="0" kern="1200" cap="all" baseline="0" noProof="1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2pPr>
            <a:lvl5pPr>
              <a:defRPr/>
            </a:lvl5pPr>
          </a:lstStyle>
          <a:p>
            <a:pPr marL="0" lvl="0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</a:pPr>
            <a:r>
              <a:rPr lang="en-GB" noProof="1"/>
              <a:t>Chapter title</a:t>
            </a:r>
          </a:p>
          <a:p>
            <a:pPr marL="0" lvl="1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Font typeface="Wingdings" panose="05000000000000000000" pitchFamily="2" charset="2"/>
              <a:buNone/>
            </a:pPr>
            <a:r>
              <a:rPr lang="en-GB" noProof="1"/>
              <a:t>Chapter subtitle</a:t>
            </a:r>
          </a:p>
        </p:txBody>
      </p:sp>
      <p:sp>
        <p:nvSpPr>
          <p:cNvPr id="40" name="Espace réservé du texte 15">
            <a:extLst>
              <a:ext uri="{FF2B5EF4-FFF2-40B4-BE49-F238E27FC236}">
                <a16:creationId xmlns:a16="http://schemas.microsoft.com/office/drawing/2014/main" id="{0746AB7D-ADB9-2C4D-B610-FF45F977575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343839" y="4835139"/>
            <a:ext cx="488950" cy="41549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algn="l">
              <a:defRPr lang="fr-FR" sz="3000" b="1" kern="1200" dirty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>
              <a:defRPr b="1"/>
            </a:lvl2pPr>
            <a:lvl5pPr>
              <a:defRPr/>
            </a:lvl5pPr>
          </a:lstStyle>
          <a:p>
            <a:pPr lvl="0"/>
            <a:r>
              <a:rPr lang="en-GB" noProof="1"/>
              <a:t>08</a:t>
            </a:r>
          </a:p>
        </p:txBody>
      </p:sp>
      <p:sp>
        <p:nvSpPr>
          <p:cNvPr id="20" name="ZoneTexte 10">
            <a:extLst>
              <a:ext uri="{FF2B5EF4-FFF2-40B4-BE49-F238E27FC236}">
                <a16:creationId xmlns:a16="http://schemas.microsoft.com/office/drawing/2014/main" id="{AB26AE8B-929F-4407-9DE7-A7C6C543A500}"/>
              </a:ext>
            </a:extLst>
          </p:cNvPr>
          <p:cNvSpPr txBox="1"/>
          <p:nvPr/>
        </p:nvSpPr>
        <p:spPr>
          <a:xfrm>
            <a:off x="10733088" y="6661574"/>
            <a:ext cx="1353312" cy="144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Renault</a:t>
            </a:r>
          </a:p>
        </p:txBody>
      </p:sp>
    </p:spTree>
    <p:extLst>
      <p:ext uri="{BB962C8B-B14F-4D97-AF65-F5344CB8AC3E}">
        <p14:creationId xmlns:p14="http://schemas.microsoft.com/office/powerpoint/2010/main" val="39577413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994">
          <p15:clr>
            <a:srgbClr val="5ACBF0"/>
          </p15:clr>
        </p15:guide>
        <p15:guide id="3" pos="3684">
          <p15:clr>
            <a:srgbClr val="5ACBF0"/>
          </p15:clr>
        </p15:guide>
        <p15:guide id="4" pos="614">
          <p15:clr>
            <a:srgbClr val="5ACBF0"/>
          </p15:clr>
        </p15:guide>
        <p15:guide id="5" pos="770">
          <p15:clr>
            <a:srgbClr val="5ACBF0"/>
          </p15:clr>
        </p15:guide>
        <p15:guide id="6" pos="4460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pour une image  14">
            <a:extLst>
              <a:ext uri="{FF2B5EF4-FFF2-40B4-BE49-F238E27FC236}">
                <a16:creationId xmlns:a16="http://schemas.microsoft.com/office/drawing/2014/main" id="{832A62AD-C22D-4114-A10C-3A64C513311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505700" y="0"/>
            <a:ext cx="46863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>
              <a:defRPr>
                <a:noFill/>
              </a:defRPr>
            </a:lvl1pPr>
          </a:lstStyle>
          <a:p>
            <a:r>
              <a:rPr lang="fr-FR" noProof="1"/>
              <a:t>Cliquez sur l'icône pour ajouter une image</a:t>
            </a:r>
            <a:endParaRPr lang="en-GB" noProof="1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C52FF19-C736-454C-A6D9-3AB351A7C12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85775" y="3860398"/>
            <a:ext cx="1381662" cy="830997"/>
          </a:xfrm>
          <a:prstGeom prst="rect">
            <a:avLst/>
          </a:prstGeom>
        </p:spPr>
        <p:txBody>
          <a:bodyPr lIns="0" tIns="0" rIns="0" bIns="0" anchor="b"/>
          <a:lstStyle>
            <a:lvl1pPr>
              <a:defRPr lang="fr-FR" sz="6000" b="1" kern="1200" dirty="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GB" noProof="1"/>
              <a:t>00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5201888-7424-674A-8C08-22C62DC45CB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85775" y="4749422"/>
            <a:ext cx="6537325" cy="161962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spcAft>
                <a:spcPts val="300"/>
              </a:spcAft>
              <a:defRPr lang="fr-FR" sz="2600" b="1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0" indent="0" algn="l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Tx/>
              <a:buNone/>
              <a:defRPr lang="fr-FR" sz="1400" strike="noStrike" kern="1200" cap="all" baseline="0" dirty="0">
                <a:solidFill>
                  <a:schemeClr val="tx1"/>
                </a:solidFill>
                <a:latin typeface="Renault Group Light" pitchFamily="2" charset="0"/>
                <a:ea typeface="+mn-ea"/>
                <a:cs typeface="+mn-cs"/>
              </a:defRPr>
            </a:lvl2pPr>
            <a:lvl3pPr marL="126000" indent="-126000">
              <a:defRPr/>
            </a:lvl3pPr>
            <a:lvl4pPr marL="126000" indent="-126000">
              <a:defRPr/>
            </a:lvl4pPr>
            <a:lvl5pPr marL="126000" indent="-126000">
              <a:defRPr/>
            </a:lvl5pPr>
          </a:lstStyle>
          <a:p>
            <a:pPr lvl="0"/>
            <a:r>
              <a:rPr lang="en-GB" noProof="1"/>
              <a:t>Chapter title</a:t>
            </a:r>
          </a:p>
          <a:p>
            <a:pPr lvl="1"/>
            <a:r>
              <a:rPr lang="en-GB" noProof="1"/>
              <a:t>Chapter subtitle</a:t>
            </a:r>
          </a:p>
        </p:txBody>
      </p:sp>
    </p:spTree>
    <p:extLst>
      <p:ext uri="{BB962C8B-B14F-4D97-AF65-F5344CB8AC3E}">
        <p14:creationId xmlns:p14="http://schemas.microsoft.com/office/powerpoint/2010/main" val="3291696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728">
          <p15:clr>
            <a:srgbClr val="5ACBF0"/>
          </p15:clr>
        </p15:guide>
        <p15:guide id="2" pos="4424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E7ACA1-781D-D245-A615-1BA99DDADC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259651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266400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="1" i="0">
                <a:latin typeface="+mj-lt"/>
              </a:defRPr>
            </a:lvl1pPr>
          </a:lstStyle>
          <a:p>
            <a:pPr lvl="0"/>
            <a:r>
              <a:rPr lang="en-GB" noProof="1"/>
              <a:t>Title</a:t>
            </a:r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6BA7F692-6109-4850-BB77-52C7765E2D9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5776" y="873125"/>
            <a:ext cx="11218298" cy="54959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sz="1800" b="1" cap="all" baseline="0">
                <a:solidFill>
                  <a:schemeClr val="tx2"/>
                </a:solidFill>
                <a:latin typeface="Read" panose="020B0501020204020B04" pitchFamily="34" charset="0"/>
                <a:cs typeface="Read" panose="020B0501020204020B04" pitchFamily="34" charset="0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b="0" i="0">
                <a:latin typeface="+mn-lt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b="0" i="0">
                <a:latin typeface="+mn-lt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sz="1400" b="0" i="0">
                <a:solidFill>
                  <a:schemeClr val="tx1"/>
                </a:solidFill>
                <a:latin typeface="+mn-lt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fr-FR" sz="1400" b="0" i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lvl="1"/>
            <a:r>
              <a:rPr lang="en-GB" noProof="1"/>
              <a:t>Text level 2</a:t>
            </a:r>
          </a:p>
          <a:p>
            <a:pPr lvl="2"/>
            <a:r>
              <a:rPr lang="en-GB" noProof="1"/>
              <a:t>Text level 3</a:t>
            </a:r>
          </a:p>
          <a:p>
            <a:pPr lvl="3"/>
            <a:r>
              <a:rPr lang="en-GB" noProof="1"/>
              <a:t>Text level 4</a:t>
            </a:r>
          </a:p>
          <a:p>
            <a:pPr lvl="4"/>
            <a:r>
              <a:rPr lang="en-GB" noProof="1"/>
              <a:t>Text level 5</a:t>
            </a:r>
          </a:p>
          <a:p>
            <a:pPr lvl="5"/>
            <a:r>
              <a:rPr lang="en-GB" noProof="1"/>
              <a:t>Text level 6</a:t>
            </a:r>
          </a:p>
          <a:p>
            <a:pPr lvl="6"/>
            <a:r>
              <a:rPr lang="en-GB" noProof="1"/>
              <a:t>Text level 7</a:t>
            </a:r>
          </a:p>
          <a:p>
            <a:pPr lvl="7"/>
            <a:r>
              <a:rPr lang="en-GB" noProof="1"/>
              <a:t>Text level 8</a:t>
            </a:r>
          </a:p>
          <a:p>
            <a:pPr lvl="8"/>
            <a:r>
              <a:rPr lang="en-GB" noProof="1"/>
              <a:t>Text level 9</a:t>
            </a:r>
          </a:p>
        </p:txBody>
      </p:sp>
      <p:sp>
        <p:nvSpPr>
          <p:cNvPr id="8" name="ZoneTexte 10">
            <a:extLst>
              <a:ext uri="{FF2B5EF4-FFF2-40B4-BE49-F238E27FC236}">
                <a16:creationId xmlns:a16="http://schemas.microsoft.com/office/drawing/2014/main" id="{78FA019C-7B3A-41C3-9562-C08140C29BDD}"/>
              </a:ext>
            </a:extLst>
          </p:cNvPr>
          <p:cNvSpPr txBox="1"/>
          <p:nvPr/>
        </p:nvSpPr>
        <p:spPr>
          <a:xfrm>
            <a:off x="10733088" y="6661574"/>
            <a:ext cx="1353312" cy="144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Renault</a:t>
            </a:r>
          </a:p>
        </p:txBody>
      </p:sp>
    </p:spTree>
    <p:extLst>
      <p:ext uri="{BB962C8B-B14F-4D97-AF65-F5344CB8AC3E}">
        <p14:creationId xmlns:p14="http://schemas.microsoft.com/office/powerpoint/2010/main" val="719806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E7ACA1-781D-D245-A615-1BA99DDADC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259200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266400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="1" i="0">
                <a:latin typeface="+mj-lt"/>
              </a:defRPr>
            </a:lvl1pPr>
          </a:lstStyle>
          <a:p>
            <a:pPr lvl="0"/>
            <a:r>
              <a:rPr lang="en-GB" noProof="1"/>
              <a:t>Title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F9978675-3FB6-FE46-A5F5-3A9220E47E2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85776" y="873125"/>
            <a:ext cx="4197350" cy="54959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0" tIns="0" rIns="0" bIns="720000" anchor="ctr"/>
          <a:lstStyle>
            <a:lvl1pPr marL="0" indent="0" algn="ctr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noProof="1"/>
              <a:t>Image</a:t>
            </a:r>
          </a:p>
        </p:txBody>
      </p:sp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0AB671BF-7184-45C5-99F1-30B0853CDCF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68752" y="873125"/>
            <a:ext cx="6535321" cy="54959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lang="en-GB" sz="1800" b="1" kern="1200" cap="all" baseline="0" noProof="1">
                <a:solidFill>
                  <a:schemeClr val="tx2"/>
                </a:solidFill>
                <a:latin typeface="Read" panose="020B0501020204020B04" pitchFamily="34" charset="0"/>
                <a:ea typeface="+mn-ea"/>
                <a:cs typeface="+mn-cs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marL="0" lvl="1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Tx/>
              <a:buNone/>
            </a:pPr>
            <a:r>
              <a:rPr lang="en-GB" noProof="1"/>
              <a:t>Text level 2</a:t>
            </a:r>
          </a:p>
          <a:p>
            <a:pPr marL="269875" lvl="2" indent="-182563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noProof="1"/>
              <a:t>Text level 3</a:t>
            </a:r>
          </a:p>
          <a:p>
            <a:pPr marL="357188" lvl="3" indent="-176213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</a:pPr>
            <a:r>
              <a:rPr lang="en-GB" noProof="1"/>
              <a:t>Text level 4</a:t>
            </a:r>
          </a:p>
          <a:p>
            <a:pPr marL="539750" lvl="4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noProof="1"/>
              <a:t>Text level 5</a:t>
            </a:r>
          </a:p>
          <a:p>
            <a:pPr marL="714375" lvl="5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noProof="1"/>
              <a:t>Text level 6</a:t>
            </a:r>
          </a:p>
          <a:p>
            <a:pPr marL="896938" lvl="6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noProof="1"/>
              <a:t>Text level 7</a:t>
            </a:r>
          </a:p>
          <a:p>
            <a:pPr marL="1079500" lvl="7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noProof="1"/>
              <a:t>Text level 8</a:t>
            </a:r>
          </a:p>
          <a:p>
            <a:pPr marL="1254125" lvl="8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noProof="1"/>
              <a:t>Text level 9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5752CFE5-30E5-4E2E-B88B-9CF103BDC6C3}"/>
              </a:ext>
            </a:extLst>
          </p:cNvPr>
          <p:cNvSpPr txBox="1"/>
          <p:nvPr/>
        </p:nvSpPr>
        <p:spPr>
          <a:xfrm>
            <a:off x="10733088" y="6661574"/>
            <a:ext cx="1353312" cy="144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Renault</a:t>
            </a:r>
          </a:p>
        </p:txBody>
      </p:sp>
    </p:spTree>
    <p:extLst>
      <p:ext uri="{BB962C8B-B14F-4D97-AF65-F5344CB8AC3E}">
        <p14:creationId xmlns:p14="http://schemas.microsoft.com/office/powerpoint/2010/main" val="10614980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50">
          <p15:clr>
            <a:srgbClr val="5ACBF0"/>
          </p15:clr>
        </p15:guide>
        <p15:guide id="2" pos="3254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 +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A5E7ACA1-781D-D245-A615-1BA99DDADC2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4" name="Graphique 3">
            <a:extLst>
              <a:ext uri="{FF2B5EF4-FFF2-40B4-BE49-F238E27FC236}">
                <a16:creationId xmlns:a16="http://schemas.microsoft.com/office/drawing/2014/main" id="{742C5D36-EB7D-E341-A312-C09503CAD4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26849" y="259651"/>
            <a:ext cx="477225" cy="232747"/>
          </a:xfrm>
          <a:prstGeom prst="rect">
            <a:avLst/>
          </a:prstGeom>
        </p:spPr>
      </p:pic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C6173BC7-F836-E64C-9918-06E25322007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775" y="266400"/>
            <a:ext cx="9359900" cy="298450"/>
          </a:xfrm>
          <a:prstGeom prst="rect">
            <a:avLst/>
          </a:prstGeom>
        </p:spPr>
        <p:txBody>
          <a:bodyPr lIns="0" tIns="0" rIns="0" bIns="0"/>
          <a:lstStyle>
            <a:lvl1pPr>
              <a:defRPr sz="2000" b="1" i="0">
                <a:latin typeface="+mj-lt"/>
              </a:defRPr>
            </a:lvl1pPr>
          </a:lstStyle>
          <a:p>
            <a:pPr lvl="0"/>
            <a:r>
              <a:rPr lang="en-GB" noProof="1"/>
              <a:t>Title</a:t>
            </a:r>
          </a:p>
        </p:txBody>
      </p:sp>
      <p:sp>
        <p:nvSpPr>
          <p:cNvPr id="8" name="Espace réservé du texte 15">
            <a:extLst>
              <a:ext uri="{FF2B5EF4-FFF2-40B4-BE49-F238E27FC236}">
                <a16:creationId xmlns:a16="http://schemas.microsoft.com/office/drawing/2014/main" id="{8AA58855-F4CB-4C81-ADF4-0A4537DD1427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85776" y="885512"/>
            <a:ext cx="4197349" cy="266233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fr-FR" sz="105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GB" noProof="1"/>
              <a:t>Graph title</a:t>
            </a:r>
          </a:p>
        </p:txBody>
      </p:sp>
      <p:sp>
        <p:nvSpPr>
          <p:cNvPr id="9" name="Espace réservé du graphique 13">
            <a:extLst>
              <a:ext uri="{FF2B5EF4-FFF2-40B4-BE49-F238E27FC236}">
                <a16:creationId xmlns:a16="http://schemas.microsoft.com/office/drawing/2014/main" id="{C3325CD3-4E42-4158-B33B-E83651FCE5CB}"/>
              </a:ext>
            </a:extLst>
          </p:cNvPr>
          <p:cNvSpPr>
            <a:spLocks noGrp="1"/>
          </p:cNvSpPr>
          <p:nvPr>
            <p:ph type="chart" sz="quarter" idx="27" hasCustomPrompt="1"/>
          </p:nvPr>
        </p:nvSpPr>
        <p:spPr>
          <a:xfrm>
            <a:off x="485775" y="1156812"/>
            <a:ext cx="4197349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algn="ctr">
              <a:defRPr b="0" i="0">
                <a:latin typeface="+mn-lt"/>
              </a:defRPr>
            </a:lvl1pPr>
          </a:lstStyle>
          <a:p>
            <a:r>
              <a:rPr lang="en-GB" noProof="1"/>
              <a:t>Graph</a:t>
            </a:r>
          </a:p>
        </p:txBody>
      </p:sp>
      <p:sp>
        <p:nvSpPr>
          <p:cNvPr id="12" name="Espace réservé du texte 15">
            <a:extLst>
              <a:ext uri="{FF2B5EF4-FFF2-40B4-BE49-F238E27FC236}">
                <a16:creationId xmlns:a16="http://schemas.microsoft.com/office/drawing/2014/main" id="{CEF1DF7B-58A1-4089-9150-D68F4BC0F68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85524" y="3943308"/>
            <a:ext cx="4197600" cy="266400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defRPr lang="fr-FR" sz="1050" b="1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</a:lstStyle>
          <a:p>
            <a:pPr lvl="0"/>
            <a:r>
              <a:rPr lang="en-GB" noProof="1"/>
              <a:t>Graph title</a:t>
            </a:r>
          </a:p>
        </p:txBody>
      </p:sp>
      <p:sp>
        <p:nvSpPr>
          <p:cNvPr id="13" name="Espace réservé du graphique 13">
            <a:extLst>
              <a:ext uri="{FF2B5EF4-FFF2-40B4-BE49-F238E27FC236}">
                <a16:creationId xmlns:a16="http://schemas.microsoft.com/office/drawing/2014/main" id="{F77B3A83-4A1D-4283-98E9-D97650717CC2}"/>
              </a:ext>
            </a:extLst>
          </p:cNvPr>
          <p:cNvSpPr>
            <a:spLocks noGrp="1"/>
          </p:cNvSpPr>
          <p:nvPr>
            <p:ph type="chart" sz="quarter" idx="29" hasCustomPrompt="1"/>
          </p:nvPr>
        </p:nvSpPr>
        <p:spPr>
          <a:xfrm>
            <a:off x="485524" y="4209050"/>
            <a:ext cx="4197348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>
            <a:noAutofit/>
          </a:bodyPr>
          <a:lstStyle>
            <a:lvl1pPr marL="0" indent="0" algn="ctr" defTabSz="91437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"/>
              </a:spcAft>
              <a:buFont typeface="Arial" panose="020B0604020202020204" pitchFamily="34" charset="0"/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GB" noProof="1"/>
              <a:t>Graph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A7A8C72-7EDA-4E79-850D-21461B55F689}"/>
              </a:ext>
            </a:extLst>
          </p:cNvPr>
          <p:cNvSpPr txBox="1"/>
          <p:nvPr/>
        </p:nvSpPr>
        <p:spPr>
          <a:xfrm>
            <a:off x="10733088" y="6661574"/>
            <a:ext cx="1353312" cy="144000"/>
          </a:xfrm>
          <a:prstGeom prst="rect">
            <a:avLst/>
          </a:prstGeom>
          <a:noFill/>
          <a:ln w="6350">
            <a:solidFill>
              <a:schemeClr val="tx1"/>
            </a:solidFill>
          </a:ln>
        </p:spPr>
        <p:txBody>
          <a:bodyPr wrap="square" lIns="54000" tIns="0" rIns="0" bIns="0" rtlCol="0" anchor="ctr" anchorCtr="0">
            <a:noAutofit/>
          </a:bodyPr>
          <a:lstStyle/>
          <a:p>
            <a:pPr algn="l"/>
            <a:r>
              <a:rPr lang="fr-FR" sz="10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Renault</a:t>
            </a:r>
          </a:p>
        </p:txBody>
      </p:sp>
      <p:sp>
        <p:nvSpPr>
          <p:cNvPr id="16" name="Espace réservé du texte 9">
            <a:extLst>
              <a:ext uri="{FF2B5EF4-FFF2-40B4-BE49-F238E27FC236}">
                <a16:creationId xmlns:a16="http://schemas.microsoft.com/office/drawing/2014/main" id="{E1CFE268-E4AB-C344-BCA1-EFC2082F2BD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68752" y="873125"/>
            <a:ext cx="6535321" cy="5495925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defRPr lang="en-GB" sz="1800" b="1" kern="1200" cap="all" baseline="0" noProof="1">
                <a:solidFill>
                  <a:schemeClr val="tx2"/>
                </a:solidFill>
                <a:latin typeface="Read" panose="020B0501020204020B04" pitchFamily="34" charset="0"/>
                <a:ea typeface="+mn-ea"/>
                <a:cs typeface="+mn-cs"/>
              </a:defRPr>
            </a:lvl1pPr>
            <a:lvl2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Tx/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69875" indent="-18256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57188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97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71437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896938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0795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254125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lang="en-GB" sz="1400" b="0" i="0" kern="1200" noProof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GB" noProof="1"/>
              <a:t>Text level 1</a:t>
            </a:r>
          </a:p>
          <a:p>
            <a:pPr marL="0" lvl="1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Tx/>
              <a:buNone/>
            </a:pPr>
            <a:r>
              <a:rPr lang="en-GB" noProof="1"/>
              <a:t>Text level 2</a:t>
            </a:r>
          </a:p>
          <a:p>
            <a:pPr marL="269875" lvl="2" indent="-182563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</a:pPr>
            <a:r>
              <a:rPr lang="en-GB" noProof="1"/>
              <a:t>Text level 3</a:t>
            </a:r>
          </a:p>
          <a:p>
            <a:pPr marL="357188" lvl="3" indent="-176213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Renault Group" pitchFamily="2" charset="0"/>
              <a:buChar char="-"/>
            </a:pPr>
            <a:r>
              <a:rPr lang="en-GB" noProof="1"/>
              <a:t>Text level 4</a:t>
            </a:r>
          </a:p>
          <a:p>
            <a:pPr marL="539750" lvl="4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noProof="1"/>
              <a:t>Text level 5</a:t>
            </a:r>
          </a:p>
          <a:p>
            <a:pPr marL="714375" lvl="5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noProof="1"/>
              <a:t>Text level 6</a:t>
            </a:r>
          </a:p>
          <a:p>
            <a:pPr marL="896938" lvl="6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noProof="1"/>
              <a:t>Text level 7</a:t>
            </a:r>
          </a:p>
          <a:p>
            <a:pPr marL="1079500" lvl="7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noProof="1"/>
              <a:t>Text level 8</a:t>
            </a:r>
          </a:p>
          <a:p>
            <a:pPr marL="1254125" lvl="8" indent="0" algn="l" defTabSz="914377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en-GB" noProof="1"/>
              <a:t>Text level 9</a:t>
            </a:r>
          </a:p>
        </p:txBody>
      </p:sp>
    </p:spTree>
    <p:extLst>
      <p:ext uri="{BB962C8B-B14F-4D97-AF65-F5344CB8AC3E}">
        <p14:creationId xmlns:p14="http://schemas.microsoft.com/office/powerpoint/2010/main" val="36760560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950">
          <p15:clr>
            <a:srgbClr val="5ACBF0"/>
          </p15:clr>
        </p15:guide>
        <p15:guide id="2" pos="3254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Mer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8" descr="Une image contenant arbre, extérieur, rivière, forêt&#10;&#10;Description générée automatiquement">
            <a:extLst>
              <a:ext uri="{FF2B5EF4-FFF2-40B4-BE49-F238E27FC236}">
                <a16:creationId xmlns:a16="http://schemas.microsoft.com/office/drawing/2014/main" id="{4368DC68-8CF4-7A4A-BA3B-06D6327B2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F5D60235-A6B9-9B47-BA9F-8306356311F4}"/>
              </a:ext>
            </a:extLst>
          </p:cNvPr>
          <p:cNvSpPr txBox="1"/>
          <p:nvPr/>
        </p:nvSpPr>
        <p:spPr>
          <a:xfrm>
            <a:off x="2611890" y="5044191"/>
            <a:ext cx="6965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i="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Merci</a:t>
            </a:r>
          </a:p>
        </p:txBody>
      </p:sp>
    </p:spTree>
    <p:extLst>
      <p:ext uri="{BB962C8B-B14F-4D97-AF65-F5344CB8AC3E}">
        <p14:creationId xmlns:p14="http://schemas.microsoft.com/office/powerpoint/2010/main" val="23584359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hank Y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Espace réservé pour une image  8" descr="Une image contenant arbre, extérieur, rivière, forêt&#10;&#10;Description générée automatiquement">
            <a:extLst>
              <a:ext uri="{FF2B5EF4-FFF2-40B4-BE49-F238E27FC236}">
                <a16:creationId xmlns:a16="http://schemas.microsoft.com/office/drawing/2014/main" id="{F6C36FAF-EA84-2F4E-BC31-5EBB146474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4CBEDEA-FFFA-2945-B51B-1561784D6CBA}"/>
              </a:ext>
            </a:extLst>
          </p:cNvPr>
          <p:cNvSpPr txBox="1"/>
          <p:nvPr/>
        </p:nvSpPr>
        <p:spPr>
          <a:xfrm>
            <a:off x="2611890" y="5044191"/>
            <a:ext cx="69650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i="0" kern="1200" dirty="0" err="1">
                <a:solidFill>
                  <a:schemeClr val="bg1"/>
                </a:solidFill>
                <a:latin typeface="+mj-lt"/>
                <a:ea typeface="+mn-ea"/>
                <a:cs typeface="+mn-cs"/>
              </a:rPr>
              <a:t>Thank</a:t>
            </a:r>
            <a:r>
              <a:rPr lang="fr-FR" sz="3600" b="1" i="0" kern="1200" dirty="0">
                <a:solidFill>
                  <a:schemeClr val="bg1"/>
                </a:solidFill>
                <a:latin typeface="+mj-lt"/>
                <a:ea typeface="+mn-ea"/>
                <a:cs typeface="+mn-cs"/>
              </a:rPr>
              <a:t> </a:t>
            </a:r>
            <a:r>
              <a:rPr lang="fr-FR" sz="3600" b="1" i="0" kern="1200" dirty="0" err="1">
                <a:solidFill>
                  <a:schemeClr val="tx2"/>
                </a:solidFill>
                <a:latin typeface="+mj-lt"/>
                <a:ea typeface="+mn-ea"/>
                <a:cs typeface="+mn-cs"/>
              </a:rPr>
              <a:t>you</a:t>
            </a:r>
            <a:endParaRPr lang="fr-FR" sz="3600" b="1" i="0" kern="1200" dirty="0">
              <a:solidFill>
                <a:schemeClr val="tx2"/>
              </a:solidFill>
              <a:latin typeface="+mj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3801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space réservé du pied de page 30">
            <a:extLst>
              <a:ext uri="{FF2B5EF4-FFF2-40B4-BE49-F238E27FC236}">
                <a16:creationId xmlns:a16="http://schemas.microsoft.com/office/drawing/2014/main" id="{EFD3CD4C-C046-44F2-9C39-75791495C1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168753" y="6479633"/>
            <a:ext cx="6044698" cy="15766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Autofit/>
          </a:bodyPr>
          <a:lstStyle>
            <a:lvl1pPr algn="l">
              <a:defRPr lang="fr-FR" sz="900" b="1" kern="120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F1109BB-9CF6-7F46-883A-3ED6C11FBE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58250" y="6479633"/>
            <a:ext cx="244800" cy="15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 anchorCtr="0"/>
          <a:lstStyle/>
          <a:p>
            <a:pPr marL="0" algn="r" defTabSz="914400" rtl="0" eaLnBrk="1" latinLnBrk="0" hangingPunct="1"/>
            <a:fld id="{78210625-ECA7-4862-B00E-5DC0AA3A3D4E}" type="slidenum">
              <a:rPr lang="en-GB" sz="900" b="1" kern="1200" noProof="1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pPr marL="0" algn="r" defTabSz="914400" rtl="0" eaLnBrk="1" latinLnBrk="0" hangingPunct="1"/>
              <a:t>‹N°›</a:t>
            </a:fld>
            <a:endParaRPr lang="en-GB" sz="900" b="1" kern="1200" noProof="1">
              <a:solidFill>
                <a:schemeClr val="tx1"/>
              </a:solidFill>
              <a:latin typeface="+mj-lt"/>
              <a:ea typeface="+mn-ea"/>
              <a:cs typeface="+mn-cs"/>
            </a:endParaRPr>
          </a:p>
        </p:txBody>
      </p:sp>
      <p:sp>
        <p:nvSpPr>
          <p:cNvPr id="2" name="MSIPCMContentMarking" descr="{&quot;HashCode&quot;:-424964394,&quot;Placement&quot;:&quot;Footer&quot;,&quot;Top&quot;:520.3781,&quot;Left&quot;:874.774353,&quot;SlideWidth&quot;:960,&quot;SlideHeight&quot;:540}">
            <a:extLst>
              <a:ext uri="{FF2B5EF4-FFF2-40B4-BE49-F238E27FC236}">
                <a16:creationId xmlns:a16="http://schemas.microsoft.com/office/drawing/2014/main" id="{CE75B178-EDEC-4113-95C3-432AE0B1DC99}"/>
              </a:ext>
            </a:extLst>
          </p:cNvPr>
          <p:cNvSpPr txBox="1"/>
          <p:nvPr/>
        </p:nvSpPr>
        <p:spPr>
          <a:xfrm>
            <a:off x="11109634" y="6608802"/>
            <a:ext cx="1082366" cy="24919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1">
            <a:spAutoFit/>
          </a:bodyPr>
          <a:lstStyle/>
          <a:p>
            <a:pPr algn="r">
              <a:spcBef>
                <a:spcPts val="0"/>
              </a:spcBef>
              <a:spcAft>
                <a:spcPts val="0"/>
              </a:spcAft>
            </a:pPr>
            <a:r>
              <a:rPr lang="en-US" sz="1000">
                <a:solidFill>
                  <a:srgbClr val="000000"/>
                </a:solidFill>
                <a:latin typeface="Arial" panose="020B0604020202020204" pitchFamily="34" charset="0"/>
              </a:rPr>
              <a:t>Confidential C</a:t>
            </a:r>
          </a:p>
        </p:txBody>
      </p:sp>
      <p:grpSp>
        <p:nvGrpSpPr>
          <p:cNvPr id="3" name="Group 7">
            <a:extLst>
              <a:ext uri="{FF2B5EF4-FFF2-40B4-BE49-F238E27FC236}">
                <a16:creationId xmlns:a16="http://schemas.microsoft.com/office/drawing/2014/main" id="{1F36FC9E-BD52-410F-6090-A40A22EDAB92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" y="3429002"/>
            <a:ext cx="2279578" cy="2754277"/>
            <a:chOff x="0" y="2291"/>
            <a:chExt cx="1385" cy="1702"/>
          </a:xfrm>
        </p:grpSpPr>
        <p:sp>
          <p:nvSpPr>
            <p:cNvPr id="4" name="Rectangle 8">
              <a:extLst>
                <a:ext uri="{FF2B5EF4-FFF2-40B4-BE49-F238E27FC236}">
                  <a16:creationId xmlns:a16="http://schemas.microsoft.com/office/drawing/2014/main" id="{A54EA67E-B9D7-0B0B-EEB7-2FEED87E516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62" y="388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" name="Rectangle 9">
              <a:extLst>
                <a:ext uri="{FF2B5EF4-FFF2-40B4-BE49-F238E27FC236}">
                  <a16:creationId xmlns:a16="http://schemas.microsoft.com/office/drawing/2014/main" id="{CF41C3E3-D2F8-C591-1A35-E7ED7C0E11E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33" y="388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" name="Rectangle 10">
              <a:extLst>
                <a:ext uri="{FF2B5EF4-FFF2-40B4-BE49-F238E27FC236}">
                  <a16:creationId xmlns:a16="http://schemas.microsoft.com/office/drawing/2014/main" id="{87C7FB63-BD21-71D4-D09D-2DC66324551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6" y="387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" name="Rectangle 11">
              <a:extLst>
                <a:ext uri="{FF2B5EF4-FFF2-40B4-BE49-F238E27FC236}">
                  <a16:creationId xmlns:a16="http://schemas.microsoft.com/office/drawing/2014/main" id="{7333B4E3-B952-0AC5-E769-C9D8E30CABC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99912">
              <a:off x="209" y="388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" name="Rectangle 12">
              <a:extLst>
                <a:ext uri="{FF2B5EF4-FFF2-40B4-BE49-F238E27FC236}">
                  <a16:creationId xmlns:a16="http://schemas.microsoft.com/office/drawing/2014/main" id="{E24D0B2D-8069-B432-034E-528CADA6C13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99912">
              <a:off x="182" y="388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" name="Rectangle 13">
              <a:extLst>
                <a:ext uri="{FF2B5EF4-FFF2-40B4-BE49-F238E27FC236}">
                  <a16:creationId xmlns:a16="http://schemas.microsoft.com/office/drawing/2014/main" id="{E3DB9A97-47DE-0ABD-4157-5200AF50F21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250138">
              <a:off x="152" y="388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" name="Rectangle 14">
              <a:extLst>
                <a:ext uri="{FF2B5EF4-FFF2-40B4-BE49-F238E27FC236}">
                  <a16:creationId xmlns:a16="http://schemas.microsoft.com/office/drawing/2014/main" id="{0F22C76E-97CE-9AE4-59B9-FC1FCF21ECA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238076">
              <a:off x="123" y="388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" name="Rectangle 15">
              <a:extLst>
                <a:ext uri="{FF2B5EF4-FFF2-40B4-BE49-F238E27FC236}">
                  <a16:creationId xmlns:a16="http://schemas.microsoft.com/office/drawing/2014/main" id="{14D5A0C0-1FB8-4817-218B-CB215650F3D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380717">
              <a:off x="363" y="386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" name="Rectangle 16">
              <a:extLst>
                <a:ext uri="{FF2B5EF4-FFF2-40B4-BE49-F238E27FC236}">
                  <a16:creationId xmlns:a16="http://schemas.microsoft.com/office/drawing/2014/main" id="{4B9F0C68-0CA4-DA48-B4B0-EDFE23140DC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380717">
              <a:off x="332" y="387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10101580-06AB-E5E6-183E-D25110D5424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583200">
              <a:off x="302" y="387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id="{5989D4B6-1EA0-98CC-EAE1-8BEC607F0AA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737625">
              <a:off x="270" y="388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" name="Rectangle 19">
              <a:extLst>
                <a:ext uri="{FF2B5EF4-FFF2-40B4-BE49-F238E27FC236}">
                  <a16:creationId xmlns:a16="http://schemas.microsoft.com/office/drawing/2014/main" id="{D39D4602-6C9E-8460-170A-45277E72355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715477">
              <a:off x="516" y="382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" name="Rectangle 20">
              <a:extLst>
                <a:ext uri="{FF2B5EF4-FFF2-40B4-BE49-F238E27FC236}">
                  <a16:creationId xmlns:a16="http://schemas.microsoft.com/office/drawing/2014/main" id="{C73B2E81-D24B-2433-CEBA-A7F2E7CC50E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924949">
              <a:off x="486" y="38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" name="Rectangle 21">
              <a:extLst>
                <a:ext uri="{FF2B5EF4-FFF2-40B4-BE49-F238E27FC236}">
                  <a16:creationId xmlns:a16="http://schemas.microsoft.com/office/drawing/2014/main" id="{930A38F5-62BD-984C-809C-FB3FDD6F123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924949">
              <a:off x="456" y="38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" name="Rectangle 22">
              <a:extLst>
                <a:ext uri="{FF2B5EF4-FFF2-40B4-BE49-F238E27FC236}">
                  <a16:creationId xmlns:a16="http://schemas.microsoft.com/office/drawing/2014/main" id="{C92C62AF-1B80-2A2C-DF05-4BBC46C64BD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041352">
              <a:off x="426" y="385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" name="Rectangle 23">
              <a:extLst>
                <a:ext uri="{FF2B5EF4-FFF2-40B4-BE49-F238E27FC236}">
                  <a16:creationId xmlns:a16="http://schemas.microsoft.com/office/drawing/2014/main" id="{FECC06F8-F5CA-D36F-A79C-308E4193D01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664" y="376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" name="Rectangle 24">
              <a:extLst>
                <a:ext uri="{FF2B5EF4-FFF2-40B4-BE49-F238E27FC236}">
                  <a16:creationId xmlns:a16="http://schemas.microsoft.com/office/drawing/2014/main" id="{3812799C-DF7D-D33A-6952-F1A55C77988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634" y="3780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" name="Rectangle 25">
              <a:extLst>
                <a:ext uri="{FF2B5EF4-FFF2-40B4-BE49-F238E27FC236}">
                  <a16:creationId xmlns:a16="http://schemas.microsoft.com/office/drawing/2014/main" id="{271798F2-ED35-221B-0FC5-4AB1AC74FA2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104184">
              <a:off x="605" y="379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" name="Rectangle 26">
              <a:extLst>
                <a:ext uri="{FF2B5EF4-FFF2-40B4-BE49-F238E27FC236}">
                  <a16:creationId xmlns:a16="http://schemas.microsoft.com/office/drawing/2014/main" id="{2718BFFE-5BE4-3FD7-8C6E-27168F803A0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325343">
              <a:off x="575" y="380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" name="Rectangle 27">
              <a:extLst>
                <a:ext uri="{FF2B5EF4-FFF2-40B4-BE49-F238E27FC236}">
                  <a16:creationId xmlns:a16="http://schemas.microsoft.com/office/drawing/2014/main" id="{EE4D7F3E-FF48-6784-22B0-528E0DC4C7E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99" y="3683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" name="Rectangle 28">
              <a:extLst>
                <a:ext uri="{FF2B5EF4-FFF2-40B4-BE49-F238E27FC236}">
                  <a16:creationId xmlns:a16="http://schemas.microsoft.com/office/drawing/2014/main" id="{D4AF90CD-BF3C-7DBC-5D99-8956EAFC989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72" y="369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" name="Rectangle 29">
              <a:extLst>
                <a:ext uri="{FF2B5EF4-FFF2-40B4-BE49-F238E27FC236}">
                  <a16:creationId xmlns:a16="http://schemas.microsoft.com/office/drawing/2014/main" id="{6A1F363C-AED7-88A1-57AD-25A04F42B71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45" y="37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" name="Rectangle 30">
              <a:extLst>
                <a:ext uri="{FF2B5EF4-FFF2-40B4-BE49-F238E27FC236}">
                  <a16:creationId xmlns:a16="http://schemas.microsoft.com/office/drawing/2014/main" id="{04A1D688-9477-4153-F20E-DF5F3285669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717" y="37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8" name="Rectangle 31">
              <a:extLst>
                <a:ext uri="{FF2B5EF4-FFF2-40B4-BE49-F238E27FC236}">
                  <a16:creationId xmlns:a16="http://schemas.microsoft.com/office/drawing/2014/main" id="{017BC50D-3EF8-B650-94C8-DB5B765D401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02266">
              <a:off x="923" y="358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9" name="Rectangle 32">
              <a:extLst>
                <a:ext uri="{FF2B5EF4-FFF2-40B4-BE49-F238E27FC236}">
                  <a16:creationId xmlns:a16="http://schemas.microsoft.com/office/drawing/2014/main" id="{6DD87AF3-DA4E-5B74-2CFE-203A118ED04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02266">
              <a:off x="899" y="360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" name="Rectangle 33">
              <a:extLst>
                <a:ext uri="{FF2B5EF4-FFF2-40B4-BE49-F238E27FC236}">
                  <a16:creationId xmlns:a16="http://schemas.microsoft.com/office/drawing/2014/main" id="{DCD48191-F487-9C07-07DA-FF0FAA7A318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707562">
              <a:off x="876" y="362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" name="Rectangle 34">
              <a:extLst>
                <a:ext uri="{FF2B5EF4-FFF2-40B4-BE49-F238E27FC236}">
                  <a16:creationId xmlns:a16="http://schemas.microsoft.com/office/drawing/2014/main" id="{93609E2C-0FD5-8372-9492-B155F9B6C20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707562">
              <a:off x="850" y="364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35">
              <a:extLst>
                <a:ext uri="{FF2B5EF4-FFF2-40B4-BE49-F238E27FC236}">
                  <a16:creationId xmlns:a16="http://schemas.microsoft.com/office/drawing/2014/main" id="{7436DD61-7EC6-7A28-F3D6-5D1167C2673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5830">
              <a:off x="1027" y="3473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36">
              <a:extLst>
                <a:ext uri="{FF2B5EF4-FFF2-40B4-BE49-F238E27FC236}">
                  <a16:creationId xmlns:a16="http://schemas.microsoft.com/office/drawing/2014/main" id="{2ED7A4F6-82A8-8A70-525C-D97FE95E46E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5830">
              <a:off x="1009" y="349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37">
              <a:extLst>
                <a:ext uri="{FF2B5EF4-FFF2-40B4-BE49-F238E27FC236}">
                  <a16:creationId xmlns:a16="http://schemas.microsoft.com/office/drawing/2014/main" id="{C0AA7C9C-5C7C-7598-2CE1-EC79763FDC8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88117">
              <a:off x="990" y="351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38">
              <a:extLst>
                <a:ext uri="{FF2B5EF4-FFF2-40B4-BE49-F238E27FC236}">
                  <a16:creationId xmlns:a16="http://schemas.microsoft.com/office/drawing/2014/main" id="{CC9E0324-E433-C7A2-29DB-ED27706C45E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88117">
              <a:off x="969" y="354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39">
              <a:extLst>
                <a:ext uri="{FF2B5EF4-FFF2-40B4-BE49-F238E27FC236}">
                  <a16:creationId xmlns:a16="http://schemas.microsoft.com/office/drawing/2014/main" id="{72102BCD-617F-E87A-14B9-661059530E1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841630">
              <a:off x="1113" y="335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40">
              <a:extLst>
                <a:ext uri="{FF2B5EF4-FFF2-40B4-BE49-F238E27FC236}">
                  <a16:creationId xmlns:a16="http://schemas.microsoft.com/office/drawing/2014/main" id="{4402205E-B25B-359A-1C48-B36B593CA93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841630">
              <a:off x="1100" y="337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9" name="Rectangle 41">
              <a:extLst>
                <a:ext uri="{FF2B5EF4-FFF2-40B4-BE49-F238E27FC236}">
                  <a16:creationId xmlns:a16="http://schemas.microsoft.com/office/drawing/2014/main" id="{D935C9A8-7DCA-0473-CE54-97F47F993A0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308689">
              <a:off x="1086" y="340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" name="Rectangle 42">
              <a:extLst>
                <a:ext uri="{FF2B5EF4-FFF2-40B4-BE49-F238E27FC236}">
                  <a16:creationId xmlns:a16="http://schemas.microsoft.com/office/drawing/2014/main" id="{30DC161D-43DD-3D66-ECFB-EF21213F2FD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308689">
              <a:off x="1064" y="342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1" name="Rectangle 43">
              <a:extLst>
                <a:ext uri="{FF2B5EF4-FFF2-40B4-BE49-F238E27FC236}">
                  <a16:creationId xmlns:a16="http://schemas.microsoft.com/office/drawing/2014/main" id="{2F172399-31D9-3F00-675D-9868291E2A3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69913">
              <a:off x="1172" y="3225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2" name="Rectangle 44">
              <a:extLst>
                <a:ext uri="{FF2B5EF4-FFF2-40B4-BE49-F238E27FC236}">
                  <a16:creationId xmlns:a16="http://schemas.microsoft.com/office/drawing/2014/main" id="{D8296895-F461-1EE9-8230-04216733F7C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59869">
              <a:off x="1162" y="3250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" name="Rectangle 45">
              <a:extLst>
                <a:ext uri="{FF2B5EF4-FFF2-40B4-BE49-F238E27FC236}">
                  <a16:creationId xmlns:a16="http://schemas.microsoft.com/office/drawing/2014/main" id="{C07725A6-37A3-F7F8-51F3-25075F719F8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734079">
              <a:off x="1154" y="327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4" name="Rectangle 46">
              <a:extLst>
                <a:ext uri="{FF2B5EF4-FFF2-40B4-BE49-F238E27FC236}">
                  <a16:creationId xmlns:a16="http://schemas.microsoft.com/office/drawing/2014/main" id="{70A32EAD-13FB-7126-C9FD-51AE4AB5B2E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734079">
              <a:off x="1141" y="330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5" name="Rectangle 47">
              <a:extLst>
                <a:ext uri="{FF2B5EF4-FFF2-40B4-BE49-F238E27FC236}">
                  <a16:creationId xmlns:a16="http://schemas.microsoft.com/office/drawing/2014/main" id="{21F38848-23D0-E539-DC80-9AA1C14344B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06095">
              <a:off x="1211" y="309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6" name="Rectangle 48">
              <a:extLst>
                <a:ext uri="{FF2B5EF4-FFF2-40B4-BE49-F238E27FC236}">
                  <a16:creationId xmlns:a16="http://schemas.microsoft.com/office/drawing/2014/main" id="{9C4D0899-C8C1-ED4C-0C26-75E4394DDB9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599992">
              <a:off x="1201" y="3122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7" name="Rectangle 49">
              <a:extLst>
                <a:ext uri="{FF2B5EF4-FFF2-40B4-BE49-F238E27FC236}">
                  <a16:creationId xmlns:a16="http://schemas.microsoft.com/office/drawing/2014/main" id="{AC699414-E9C8-D9F5-D739-BF633F5AD5E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599992">
              <a:off x="1200" y="3147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8" name="Rectangle 50">
              <a:extLst>
                <a:ext uri="{FF2B5EF4-FFF2-40B4-BE49-F238E27FC236}">
                  <a16:creationId xmlns:a16="http://schemas.microsoft.com/office/drawing/2014/main" id="{83B4760C-A6DE-2D6D-6BFB-1100220F393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4188">
              <a:off x="1189" y="31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9" name="Rectangle 51">
              <a:extLst>
                <a:ext uri="{FF2B5EF4-FFF2-40B4-BE49-F238E27FC236}">
                  <a16:creationId xmlns:a16="http://schemas.microsoft.com/office/drawing/2014/main" id="{D44B453A-8F34-73D4-87A1-7F31A79D833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917612">
              <a:off x="1219" y="296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0" name="Rectangle 52">
              <a:extLst>
                <a:ext uri="{FF2B5EF4-FFF2-40B4-BE49-F238E27FC236}">
                  <a16:creationId xmlns:a16="http://schemas.microsoft.com/office/drawing/2014/main" id="{FC7F27CC-9C7A-1E68-B028-50148E2D7EF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119600">
              <a:off x="1220" y="2991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1" name="Rectangle 53">
              <a:extLst>
                <a:ext uri="{FF2B5EF4-FFF2-40B4-BE49-F238E27FC236}">
                  <a16:creationId xmlns:a16="http://schemas.microsoft.com/office/drawing/2014/main" id="{B47783EE-D9D2-8B55-B685-ACE58BFF721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119600">
              <a:off x="1220" y="30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2" name="Rectangle 54">
              <a:extLst>
                <a:ext uri="{FF2B5EF4-FFF2-40B4-BE49-F238E27FC236}">
                  <a16:creationId xmlns:a16="http://schemas.microsoft.com/office/drawing/2014/main" id="{A753BE5F-5BD0-07B5-5622-3D201B3F5FD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29454">
              <a:off x="1219" y="30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3" name="Rectangle 55">
              <a:extLst>
                <a:ext uri="{FF2B5EF4-FFF2-40B4-BE49-F238E27FC236}">
                  <a16:creationId xmlns:a16="http://schemas.microsoft.com/office/drawing/2014/main" id="{2CFC0F7E-8DAE-04E4-1A7B-61452608065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467714">
              <a:off x="1207" y="2843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4" name="Rectangle 56">
              <a:extLst>
                <a:ext uri="{FF2B5EF4-FFF2-40B4-BE49-F238E27FC236}">
                  <a16:creationId xmlns:a16="http://schemas.microsoft.com/office/drawing/2014/main" id="{4BD28E21-A899-436C-A956-DA609AE4E17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630728">
              <a:off x="1213" y="286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5" name="Rectangle 57">
              <a:extLst>
                <a:ext uri="{FF2B5EF4-FFF2-40B4-BE49-F238E27FC236}">
                  <a16:creationId xmlns:a16="http://schemas.microsoft.com/office/drawing/2014/main" id="{6E0679F2-EB24-F502-45C9-F8B3DA6A033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630728">
              <a:off x="1216" y="288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6" name="Rectangle 58">
              <a:extLst>
                <a:ext uri="{FF2B5EF4-FFF2-40B4-BE49-F238E27FC236}">
                  <a16:creationId xmlns:a16="http://schemas.microsoft.com/office/drawing/2014/main" id="{200E4B7C-C074-3189-905E-28BD43716EC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793741">
              <a:off x="1219" y="29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7" name="Rectangle 59">
              <a:extLst>
                <a:ext uri="{FF2B5EF4-FFF2-40B4-BE49-F238E27FC236}">
                  <a16:creationId xmlns:a16="http://schemas.microsoft.com/office/drawing/2014/main" id="{D4056390-B554-0051-B8D8-79313B7D3FC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056059">
              <a:off x="1165" y="272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8" name="Rectangle 60">
              <a:extLst>
                <a:ext uri="{FF2B5EF4-FFF2-40B4-BE49-F238E27FC236}">
                  <a16:creationId xmlns:a16="http://schemas.microsoft.com/office/drawing/2014/main" id="{BDE4A8A7-EFB6-1C95-6B5C-9F2753ECEB3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76" y="2752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9" name="Rectangle 61">
              <a:extLst>
                <a:ext uri="{FF2B5EF4-FFF2-40B4-BE49-F238E27FC236}">
                  <a16:creationId xmlns:a16="http://schemas.microsoft.com/office/drawing/2014/main" id="{AED29A49-6AE9-14C8-1831-5DDA357A65C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84" y="277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0" name="Rectangle 62">
              <a:extLst>
                <a:ext uri="{FF2B5EF4-FFF2-40B4-BE49-F238E27FC236}">
                  <a16:creationId xmlns:a16="http://schemas.microsoft.com/office/drawing/2014/main" id="{859603D8-EDAF-22E3-3DFA-94330E061F6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94" y="279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1" name="Rectangle 63">
              <a:extLst>
                <a:ext uri="{FF2B5EF4-FFF2-40B4-BE49-F238E27FC236}">
                  <a16:creationId xmlns:a16="http://schemas.microsoft.com/office/drawing/2014/main" id="{64C49E48-888C-CAF9-AF3D-3FFE34D8878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671254">
              <a:off x="1101" y="262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2" name="Rectangle 64">
              <a:extLst>
                <a:ext uri="{FF2B5EF4-FFF2-40B4-BE49-F238E27FC236}">
                  <a16:creationId xmlns:a16="http://schemas.microsoft.com/office/drawing/2014/main" id="{20AE7C87-5125-A168-6D80-8B91416367E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55825">
              <a:off x="1114" y="264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3" name="Rectangle 65">
              <a:extLst>
                <a:ext uri="{FF2B5EF4-FFF2-40B4-BE49-F238E27FC236}">
                  <a16:creationId xmlns:a16="http://schemas.microsoft.com/office/drawing/2014/main" id="{DFBAEE67-A3F9-824D-5914-FBA08FA1309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47617">
              <a:off x="1129" y="266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4" name="Rectangle 66">
              <a:extLst>
                <a:ext uri="{FF2B5EF4-FFF2-40B4-BE49-F238E27FC236}">
                  <a16:creationId xmlns:a16="http://schemas.microsoft.com/office/drawing/2014/main" id="{815232E0-78F2-1442-68B0-9D84549DC98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47617">
              <a:off x="1142" y="268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5" name="Rectangle 67">
              <a:extLst>
                <a:ext uri="{FF2B5EF4-FFF2-40B4-BE49-F238E27FC236}">
                  <a16:creationId xmlns:a16="http://schemas.microsoft.com/office/drawing/2014/main" id="{4635EA94-2ECE-48DE-BFC5-E22639835B7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14" y="253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6" name="Rectangle 68">
              <a:extLst>
                <a:ext uri="{FF2B5EF4-FFF2-40B4-BE49-F238E27FC236}">
                  <a16:creationId xmlns:a16="http://schemas.microsoft.com/office/drawing/2014/main" id="{1BA8D72C-5247-CD95-FCAB-3014E04DB70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35" y="255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7" name="Rectangle 69">
              <a:extLst>
                <a:ext uri="{FF2B5EF4-FFF2-40B4-BE49-F238E27FC236}">
                  <a16:creationId xmlns:a16="http://schemas.microsoft.com/office/drawing/2014/main" id="{12A3F111-7C5F-75AA-389A-61FFE965253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50" y="257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8" name="Rectangle 70">
              <a:extLst>
                <a:ext uri="{FF2B5EF4-FFF2-40B4-BE49-F238E27FC236}">
                  <a16:creationId xmlns:a16="http://schemas.microsoft.com/office/drawing/2014/main" id="{906DB0F8-5FB8-500F-C3C3-9D7AC8418B9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257134">
              <a:off x="1068" y="2590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" name="Freeform 71">
              <a:extLst>
                <a:ext uri="{FF2B5EF4-FFF2-40B4-BE49-F238E27FC236}">
                  <a16:creationId xmlns:a16="http://schemas.microsoft.com/office/drawing/2014/main" id="{21CB448A-70E3-8905-FC4B-EE9FFA1A3ECA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486" y="2563"/>
              <a:ext cx="180" cy="15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8" y="147"/>
                </a:cxn>
                <a:cxn ang="0">
                  <a:pos x="64" y="46"/>
                </a:cxn>
                <a:cxn ang="0">
                  <a:pos x="94" y="151"/>
                </a:cxn>
                <a:cxn ang="0">
                  <a:pos x="129" y="151"/>
                </a:cxn>
                <a:cxn ang="0">
                  <a:pos x="180" y="9"/>
                </a:cxn>
                <a:cxn ang="0">
                  <a:pos x="148" y="10"/>
                </a:cxn>
                <a:cxn ang="0">
                  <a:pos x="112" y="112"/>
                </a:cxn>
                <a:cxn ang="0">
                  <a:pos x="79" y="0"/>
                </a:cxn>
                <a:cxn ang="0">
                  <a:pos x="48" y="0"/>
                </a:cxn>
                <a:cxn ang="0">
                  <a:pos x="0" y="144"/>
                </a:cxn>
              </a:cxnLst>
              <a:rect l="0" t="0" r="r" b="b"/>
              <a:pathLst>
                <a:path w="180" h="151">
                  <a:moveTo>
                    <a:pt x="0" y="144"/>
                  </a:moveTo>
                  <a:lnTo>
                    <a:pt x="28" y="147"/>
                  </a:lnTo>
                  <a:lnTo>
                    <a:pt x="64" y="46"/>
                  </a:lnTo>
                  <a:lnTo>
                    <a:pt x="94" y="151"/>
                  </a:lnTo>
                  <a:lnTo>
                    <a:pt x="129" y="151"/>
                  </a:lnTo>
                  <a:lnTo>
                    <a:pt x="180" y="9"/>
                  </a:lnTo>
                  <a:lnTo>
                    <a:pt x="148" y="10"/>
                  </a:lnTo>
                  <a:lnTo>
                    <a:pt x="112" y="112"/>
                  </a:lnTo>
                  <a:lnTo>
                    <a:pt x="79" y="0"/>
                  </a:lnTo>
                  <a:lnTo>
                    <a:pt x="48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70" name="Rectangle 72">
              <a:extLst>
                <a:ext uri="{FF2B5EF4-FFF2-40B4-BE49-F238E27FC236}">
                  <a16:creationId xmlns:a16="http://schemas.microsoft.com/office/drawing/2014/main" id="{CE74B4E6-DCA9-6F0E-D2DA-230AEF3F86C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575641">
              <a:off x="-217" y="3138"/>
              <a:ext cx="122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1" name="Rectangle 73">
              <a:extLst>
                <a:ext uri="{FF2B5EF4-FFF2-40B4-BE49-F238E27FC236}">
                  <a16:creationId xmlns:a16="http://schemas.microsoft.com/office/drawing/2014/main" id="{749A9CE6-94BD-88D4-6DC5-CD9194C7915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8799">
              <a:off x="4" y="3146"/>
              <a:ext cx="103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2" name="Rectangle 74">
              <a:extLst>
                <a:ext uri="{FF2B5EF4-FFF2-40B4-BE49-F238E27FC236}">
                  <a16:creationId xmlns:a16="http://schemas.microsoft.com/office/drawing/2014/main" id="{1880F5D6-B323-FB76-8BD5-5BB526F4D58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07" y="24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3" name="Rectangle 75">
              <a:extLst>
                <a:ext uri="{FF2B5EF4-FFF2-40B4-BE49-F238E27FC236}">
                  <a16:creationId xmlns:a16="http://schemas.microsoft.com/office/drawing/2014/main" id="{28F58C80-82C0-0F44-C700-9A12321D833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30" y="248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4" name="Rectangle 76">
              <a:extLst>
                <a:ext uri="{FF2B5EF4-FFF2-40B4-BE49-F238E27FC236}">
                  <a16:creationId xmlns:a16="http://schemas.microsoft.com/office/drawing/2014/main" id="{6A49AA65-856C-3ADA-A66E-E9B064CBE02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54" y="249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5" name="Rectangle 77">
              <a:extLst>
                <a:ext uri="{FF2B5EF4-FFF2-40B4-BE49-F238E27FC236}">
                  <a16:creationId xmlns:a16="http://schemas.microsoft.com/office/drawing/2014/main" id="{43EE8039-1435-ABD3-5A5C-CCA27475AE4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938967">
              <a:off x="974" y="2509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6" name="Rectangle 78">
              <a:extLst>
                <a:ext uri="{FF2B5EF4-FFF2-40B4-BE49-F238E27FC236}">
                  <a16:creationId xmlns:a16="http://schemas.microsoft.com/office/drawing/2014/main" id="{D3F14B6C-3142-EA7C-3814-D34C35D261A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61497">
              <a:off x="788" y="242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" name="Rectangle 79">
              <a:extLst>
                <a:ext uri="{FF2B5EF4-FFF2-40B4-BE49-F238E27FC236}">
                  <a16:creationId xmlns:a16="http://schemas.microsoft.com/office/drawing/2014/main" id="{71C366A7-B357-2D0C-22A6-757256F0B36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61497">
              <a:off x="815" y="243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8" name="Rectangle 80">
              <a:extLst>
                <a:ext uri="{FF2B5EF4-FFF2-40B4-BE49-F238E27FC236}">
                  <a16:creationId xmlns:a16="http://schemas.microsoft.com/office/drawing/2014/main" id="{8F5156F4-A570-68FB-3312-16B3779F9A2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085367">
              <a:off x="837" y="24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9" name="Rectangle 81">
              <a:extLst>
                <a:ext uri="{FF2B5EF4-FFF2-40B4-BE49-F238E27FC236}">
                  <a16:creationId xmlns:a16="http://schemas.microsoft.com/office/drawing/2014/main" id="{CA74802A-32E8-C434-CE81-88E7E763458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379201">
              <a:off x="862" y="245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0" name="Rectangle 82">
              <a:extLst>
                <a:ext uri="{FF2B5EF4-FFF2-40B4-BE49-F238E27FC236}">
                  <a16:creationId xmlns:a16="http://schemas.microsoft.com/office/drawing/2014/main" id="{2D48781D-B372-CBEF-9CFB-C209987AB2E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261750">
              <a:off x="649" y="239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1" name="Rectangle 83">
              <a:extLst>
                <a:ext uri="{FF2B5EF4-FFF2-40B4-BE49-F238E27FC236}">
                  <a16:creationId xmlns:a16="http://schemas.microsoft.com/office/drawing/2014/main" id="{21909418-FB9C-00BF-B542-07E24201282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49641">
              <a:off x="677" y="2402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2" name="Rectangle 84">
              <a:extLst>
                <a:ext uri="{FF2B5EF4-FFF2-40B4-BE49-F238E27FC236}">
                  <a16:creationId xmlns:a16="http://schemas.microsoft.com/office/drawing/2014/main" id="{63D45C8C-0082-4E11-95B3-72D610397D4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49641">
              <a:off x="707" y="2407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3" name="Rectangle 85">
              <a:extLst>
                <a:ext uri="{FF2B5EF4-FFF2-40B4-BE49-F238E27FC236}">
                  <a16:creationId xmlns:a16="http://schemas.microsoft.com/office/drawing/2014/main" id="{B8FA9C12-93EF-20CD-CDC0-351442FE073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610754">
              <a:off x="737" y="241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4" name="Rectangle 86">
              <a:extLst>
                <a:ext uri="{FF2B5EF4-FFF2-40B4-BE49-F238E27FC236}">
                  <a16:creationId xmlns:a16="http://schemas.microsoft.com/office/drawing/2014/main" id="{C1819DF4-D6C8-E2CC-5017-023597D5879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737785">
              <a:off x="503" y="239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5" name="Rectangle 87">
              <a:extLst>
                <a:ext uri="{FF2B5EF4-FFF2-40B4-BE49-F238E27FC236}">
                  <a16:creationId xmlns:a16="http://schemas.microsoft.com/office/drawing/2014/main" id="{B24885A1-6AD5-DFEF-2232-1CD2BD8804E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926630">
              <a:off x="533" y="239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6" name="Rectangle 88">
              <a:extLst>
                <a:ext uri="{FF2B5EF4-FFF2-40B4-BE49-F238E27FC236}">
                  <a16:creationId xmlns:a16="http://schemas.microsoft.com/office/drawing/2014/main" id="{3328EB0F-9483-0E4A-DC8E-AACED6D1891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953279">
              <a:off x="563" y="239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7" name="Rectangle 89">
              <a:extLst>
                <a:ext uri="{FF2B5EF4-FFF2-40B4-BE49-F238E27FC236}">
                  <a16:creationId xmlns:a16="http://schemas.microsoft.com/office/drawing/2014/main" id="{64E84EE6-EF09-93EA-3539-1997C429C85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019377">
              <a:off x="594" y="239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8" name="Rectangle 90">
              <a:extLst>
                <a:ext uri="{FF2B5EF4-FFF2-40B4-BE49-F238E27FC236}">
                  <a16:creationId xmlns:a16="http://schemas.microsoft.com/office/drawing/2014/main" id="{EA8B94F2-9954-CF6A-6733-F0057B9D308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404871">
              <a:off x="355" y="241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9" name="Rectangle 91">
              <a:extLst>
                <a:ext uri="{FF2B5EF4-FFF2-40B4-BE49-F238E27FC236}">
                  <a16:creationId xmlns:a16="http://schemas.microsoft.com/office/drawing/2014/main" id="{73FF19BE-70CB-7695-1D85-6A69E3D7F61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239516">
              <a:off x="385" y="240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0" name="Rectangle 92">
              <a:extLst>
                <a:ext uri="{FF2B5EF4-FFF2-40B4-BE49-F238E27FC236}">
                  <a16:creationId xmlns:a16="http://schemas.microsoft.com/office/drawing/2014/main" id="{7C6E1AE9-F84B-1DD3-CD17-D900681BA7B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311061">
              <a:off x="418" y="240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1" name="Rectangle 93">
              <a:extLst>
                <a:ext uri="{FF2B5EF4-FFF2-40B4-BE49-F238E27FC236}">
                  <a16:creationId xmlns:a16="http://schemas.microsoft.com/office/drawing/2014/main" id="{27FC1AC6-621C-0695-2067-517BCD610A5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435146">
              <a:off x="449" y="2400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2" name="Rectangle 94">
              <a:extLst>
                <a:ext uri="{FF2B5EF4-FFF2-40B4-BE49-F238E27FC236}">
                  <a16:creationId xmlns:a16="http://schemas.microsoft.com/office/drawing/2014/main" id="{5E4716F0-53A1-CD85-FFB8-B70F059BD8E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467837">
              <a:off x="206" y="245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3" name="Rectangle 95">
              <a:extLst>
                <a:ext uri="{FF2B5EF4-FFF2-40B4-BE49-F238E27FC236}">
                  <a16:creationId xmlns:a16="http://schemas.microsoft.com/office/drawing/2014/main" id="{019A304C-75A7-51A0-CF8E-668A6F71F1A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379567">
              <a:off x="237" y="24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4" name="Rectangle 96">
              <a:extLst>
                <a:ext uri="{FF2B5EF4-FFF2-40B4-BE49-F238E27FC236}">
                  <a16:creationId xmlns:a16="http://schemas.microsoft.com/office/drawing/2014/main" id="{AA5FA2F0-946E-C317-BDA2-6DE540160C2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489057">
              <a:off x="266" y="243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5" name="Rectangle 97">
              <a:extLst>
                <a:ext uri="{FF2B5EF4-FFF2-40B4-BE49-F238E27FC236}">
                  <a16:creationId xmlns:a16="http://schemas.microsoft.com/office/drawing/2014/main" id="{DDBF322F-F9B9-504E-8F7A-A1CA49C44FE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680430">
              <a:off x="292" y="242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6" name="Rectangle 98">
              <a:extLst>
                <a:ext uri="{FF2B5EF4-FFF2-40B4-BE49-F238E27FC236}">
                  <a16:creationId xmlns:a16="http://schemas.microsoft.com/office/drawing/2014/main" id="{F4429864-E624-4A6D-3343-019DD5E7B85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223709">
              <a:off x="5" y="254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7" name="Rectangle 99">
              <a:extLst>
                <a:ext uri="{FF2B5EF4-FFF2-40B4-BE49-F238E27FC236}">
                  <a16:creationId xmlns:a16="http://schemas.microsoft.com/office/drawing/2014/main" id="{1AD53DCB-6EAF-014E-281E-CFEE34F216E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431653">
              <a:off x="64" y="25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8" name="Rectangle 100">
              <a:extLst>
                <a:ext uri="{FF2B5EF4-FFF2-40B4-BE49-F238E27FC236}">
                  <a16:creationId xmlns:a16="http://schemas.microsoft.com/office/drawing/2014/main" id="{DB02D3CF-9CC3-86B3-B3B2-93AE1FE4ACE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797584">
              <a:off x="92" y="250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9" name="Rectangle 101">
              <a:extLst>
                <a:ext uri="{FF2B5EF4-FFF2-40B4-BE49-F238E27FC236}">
                  <a16:creationId xmlns:a16="http://schemas.microsoft.com/office/drawing/2014/main" id="{816B1F39-C82C-3DBE-006C-0238F539523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797584">
              <a:off x="119" y="249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0" name="Rectangle 102">
              <a:extLst>
                <a:ext uri="{FF2B5EF4-FFF2-40B4-BE49-F238E27FC236}">
                  <a16:creationId xmlns:a16="http://schemas.microsoft.com/office/drawing/2014/main" id="{5ADE365F-5967-93B4-02F2-5C5EF4B0D33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142296">
              <a:off x="150" y="247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1" name="Rectangle 103">
              <a:extLst>
                <a:ext uri="{FF2B5EF4-FFF2-40B4-BE49-F238E27FC236}">
                  <a16:creationId xmlns:a16="http://schemas.microsoft.com/office/drawing/2014/main" id="{34F0EB94-2A9C-E119-3BD1-2EF6504416B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23229">
              <a:off x="0" y="336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2" name="Rectangle 104">
              <a:extLst>
                <a:ext uri="{FF2B5EF4-FFF2-40B4-BE49-F238E27FC236}">
                  <a16:creationId xmlns:a16="http://schemas.microsoft.com/office/drawing/2014/main" id="{2DEEA865-13A3-F5C2-1235-8439A33AE93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283992">
              <a:off x="511" y="347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" name="Rectangle 105">
              <a:extLst>
                <a:ext uri="{FF2B5EF4-FFF2-40B4-BE49-F238E27FC236}">
                  <a16:creationId xmlns:a16="http://schemas.microsoft.com/office/drawing/2014/main" id="{22BE1C53-958E-8F11-5F65-DBF03731567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283992">
              <a:off x="35" y="279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" name="Rectangle 106">
              <a:extLst>
                <a:ext uri="{FF2B5EF4-FFF2-40B4-BE49-F238E27FC236}">
                  <a16:creationId xmlns:a16="http://schemas.microsoft.com/office/drawing/2014/main" id="{27F89528-D09A-41BA-0D7F-6D730F587AA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23229">
              <a:off x="700" y="2851"/>
              <a:ext cx="31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" name="Rectangle 107">
              <a:extLst>
                <a:ext uri="{FF2B5EF4-FFF2-40B4-BE49-F238E27FC236}">
                  <a16:creationId xmlns:a16="http://schemas.microsoft.com/office/drawing/2014/main" id="{74D76E00-6DDD-8520-5D08-5A943607CE8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08516">
              <a:off x="200" y="3915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" name="Rectangle 108">
              <a:extLst>
                <a:ext uri="{FF2B5EF4-FFF2-40B4-BE49-F238E27FC236}">
                  <a16:creationId xmlns:a16="http://schemas.microsoft.com/office/drawing/2014/main" id="{56392008-63DB-7FFD-7383-FB16BC67C12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683973">
              <a:off x="45" y="3915"/>
              <a:ext cx="144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" name="Rectangle 109">
              <a:extLst>
                <a:ext uri="{FF2B5EF4-FFF2-40B4-BE49-F238E27FC236}">
                  <a16:creationId xmlns:a16="http://schemas.microsoft.com/office/drawing/2014/main" id="{BF8E454D-57C5-0C75-0188-253E8AA5348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245609">
              <a:off x="361" y="389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" name="Rectangle 110">
              <a:extLst>
                <a:ext uri="{FF2B5EF4-FFF2-40B4-BE49-F238E27FC236}">
                  <a16:creationId xmlns:a16="http://schemas.microsoft.com/office/drawing/2014/main" id="{CDBDF433-022E-BEF5-0387-1581E7A14C0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500520">
              <a:off x="522" y="3847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" name="Rectangle 111">
              <a:extLst>
                <a:ext uri="{FF2B5EF4-FFF2-40B4-BE49-F238E27FC236}">
                  <a16:creationId xmlns:a16="http://schemas.microsoft.com/office/drawing/2014/main" id="{ADF2D904-4EB1-34EF-C4B5-1D713070C9C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05227">
              <a:off x="670" y="377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" name="Rectangle 112">
              <a:extLst>
                <a:ext uri="{FF2B5EF4-FFF2-40B4-BE49-F238E27FC236}">
                  <a16:creationId xmlns:a16="http://schemas.microsoft.com/office/drawing/2014/main" id="{E9EEFF72-B4A9-62D7-7383-D49FF080E58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060138">
              <a:off x="813" y="368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" name="Rectangle 113">
              <a:extLst>
                <a:ext uri="{FF2B5EF4-FFF2-40B4-BE49-F238E27FC236}">
                  <a16:creationId xmlns:a16="http://schemas.microsoft.com/office/drawing/2014/main" id="{92D55315-CD95-F945-0B92-9AE08FD38AE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90281">
              <a:off x="938" y="3582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" name="Rectangle 114">
              <a:extLst>
                <a:ext uri="{FF2B5EF4-FFF2-40B4-BE49-F238E27FC236}">
                  <a16:creationId xmlns:a16="http://schemas.microsoft.com/office/drawing/2014/main" id="{F9BBB116-AF52-8470-B650-8C742301807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431653">
              <a:off x="-18" y="2506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" name="Rectangle 115">
              <a:extLst>
                <a:ext uri="{FF2B5EF4-FFF2-40B4-BE49-F238E27FC236}">
                  <a16:creationId xmlns:a16="http://schemas.microsoft.com/office/drawing/2014/main" id="{125CAB10-E383-07F5-C5D7-9C7533D78B2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193499">
              <a:off x="136" y="243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" name="Rectangle 116">
              <a:extLst>
                <a:ext uri="{FF2B5EF4-FFF2-40B4-BE49-F238E27FC236}">
                  <a16:creationId xmlns:a16="http://schemas.microsoft.com/office/drawing/2014/main" id="{A70E54FD-BC79-6168-7837-FF872C2C821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629380">
              <a:off x="447" y="2364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5" name="Rectangle 117">
              <a:extLst>
                <a:ext uri="{FF2B5EF4-FFF2-40B4-BE49-F238E27FC236}">
                  <a16:creationId xmlns:a16="http://schemas.microsoft.com/office/drawing/2014/main" id="{2A10301B-52FA-A42D-3A81-9EE92E33CDF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01498">
              <a:off x="597" y="2360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6" name="Rectangle 118">
              <a:extLst>
                <a:ext uri="{FF2B5EF4-FFF2-40B4-BE49-F238E27FC236}">
                  <a16:creationId xmlns:a16="http://schemas.microsoft.com/office/drawing/2014/main" id="{2E5C8E63-A358-D288-1D4E-DD178003E2A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23695">
              <a:off x="739" y="2386"/>
              <a:ext cx="15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7" name="Rectangle 119">
              <a:extLst>
                <a:ext uri="{FF2B5EF4-FFF2-40B4-BE49-F238E27FC236}">
                  <a16:creationId xmlns:a16="http://schemas.microsoft.com/office/drawing/2014/main" id="{0BFA4CD3-4B5F-81F0-25AF-7040F60C541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411384">
              <a:off x="869" y="24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8" name="Rectangle 120">
              <a:extLst>
                <a:ext uri="{FF2B5EF4-FFF2-40B4-BE49-F238E27FC236}">
                  <a16:creationId xmlns:a16="http://schemas.microsoft.com/office/drawing/2014/main" id="{14F813CE-BEDE-D329-D952-86E3784D378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989754">
              <a:off x="984" y="2497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9" name="Rectangle 121">
              <a:extLst>
                <a:ext uri="{FF2B5EF4-FFF2-40B4-BE49-F238E27FC236}">
                  <a16:creationId xmlns:a16="http://schemas.microsoft.com/office/drawing/2014/main" id="{4F5258E2-B0CE-118A-916D-15F7F53AD44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409992">
              <a:off x="1075" y="2585"/>
              <a:ext cx="17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0" name="Rectangle 122">
              <a:extLst>
                <a:ext uri="{FF2B5EF4-FFF2-40B4-BE49-F238E27FC236}">
                  <a16:creationId xmlns:a16="http://schemas.microsoft.com/office/drawing/2014/main" id="{22FF2276-F8CA-898E-B4D7-E6A35EE6B09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71442">
              <a:off x="1147" y="2688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1" name="Rectangle 123">
              <a:extLst>
                <a:ext uri="{FF2B5EF4-FFF2-40B4-BE49-F238E27FC236}">
                  <a16:creationId xmlns:a16="http://schemas.microsoft.com/office/drawing/2014/main" id="{0A308223-1B98-C79C-4DFB-4EC49DE3B62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427882">
              <a:off x="1198" y="2805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2" name="Rectangle 124">
              <a:extLst>
                <a:ext uri="{FF2B5EF4-FFF2-40B4-BE49-F238E27FC236}">
                  <a16:creationId xmlns:a16="http://schemas.microsoft.com/office/drawing/2014/main" id="{562146DA-86D0-BC14-1FD1-F7C9E1BFA34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846155">
              <a:off x="1218" y="29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3" name="Rectangle 125">
              <a:extLst>
                <a:ext uri="{FF2B5EF4-FFF2-40B4-BE49-F238E27FC236}">
                  <a16:creationId xmlns:a16="http://schemas.microsoft.com/office/drawing/2014/main" id="{103D283E-A6FB-D96E-DEFF-F4646F6BDF3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12177">
              <a:off x="1213" y="3066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4" name="Rectangle 126">
              <a:extLst>
                <a:ext uri="{FF2B5EF4-FFF2-40B4-BE49-F238E27FC236}">
                  <a16:creationId xmlns:a16="http://schemas.microsoft.com/office/drawing/2014/main" id="{929A918F-B8E7-DC22-0351-48925AD053B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96741">
              <a:off x="1126" y="3337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5" name="Rectangle 127">
              <a:extLst>
                <a:ext uri="{FF2B5EF4-FFF2-40B4-BE49-F238E27FC236}">
                  <a16:creationId xmlns:a16="http://schemas.microsoft.com/office/drawing/2014/main" id="{06E07379-CD4A-DA8F-AA3D-2608D80BCD7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9990">
              <a:off x="1041" y="3465"/>
              <a:ext cx="14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6" name="Freeform 128">
              <a:extLst>
                <a:ext uri="{FF2B5EF4-FFF2-40B4-BE49-F238E27FC236}">
                  <a16:creationId xmlns:a16="http://schemas.microsoft.com/office/drawing/2014/main" id="{89EFFA92-7339-E815-E940-FD6FFE343B4C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850" y="3136"/>
              <a:ext cx="204" cy="120"/>
            </a:xfrm>
            <a:custGeom>
              <a:avLst/>
              <a:gdLst/>
              <a:ahLst/>
              <a:cxnLst>
                <a:cxn ang="0">
                  <a:pos x="168" y="120"/>
                </a:cxn>
                <a:cxn ang="0">
                  <a:pos x="204" y="12"/>
                </a:cxn>
                <a:cxn ang="0">
                  <a:pos x="42" y="0"/>
                </a:cxn>
                <a:cxn ang="0">
                  <a:pos x="0" y="108"/>
                </a:cxn>
                <a:cxn ang="0">
                  <a:pos x="30" y="114"/>
                </a:cxn>
                <a:cxn ang="0">
                  <a:pos x="60" y="30"/>
                </a:cxn>
                <a:cxn ang="0">
                  <a:pos x="102" y="36"/>
                </a:cxn>
                <a:cxn ang="0">
                  <a:pos x="78" y="108"/>
                </a:cxn>
                <a:cxn ang="0">
                  <a:pos x="102" y="108"/>
                </a:cxn>
                <a:cxn ang="0">
                  <a:pos x="132" y="36"/>
                </a:cxn>
                <a:cxn ang="0">
                  <a:pos x="162" y="36"/>
                </a:cxn>
                <a:cxn ang="0">
                  <a:pos x="138" y="114"/>
                </a:cxn>
                <a:cxn ang="0">
                  <a:pos x="168" y="120"/>
                </a:cxn>
              </a:cxnLst>
              <a:rect l="0" t="0" r="r" b="b"/>
              <a:pathLst>
                <a:path w="204" h="120">
                  <a:moveTo>
                    <a:pt x="168" y="120"/>
                  </a:moveTo>
                  <a:lnTo>
                    <a:pt x="204" y="12"/>
                  </a:lnTo>
                  <a:lnTo>
                    <a:pt x="42" y="0"/>
                  </a:lnTo>
                  <a:lnTo>
                    <a:pt x="0" y="108"/>
                  </a:lnTo>
                  <a:lnTo>
                    <a:pt x="30" y="114"/>
                  </a:lnTo>
                  <a:lnTo>
                    <a:pt x="60" y="30"/>
                  </a:lnTo>
                  <a:lnTo>
                    <a:pt x="102" y="36"/>
                  </a:lnTo>
                  <a:lnTo>
                    <a:pt x="78" y="108"/>
                  </a:lnTo>
                  <a:lnTo>
                    <a:pt x="102" y="108"/>
                  </a:lnTo>
                  <a:lnTo>
                    <a:pt x="132" y="36"/>
                  </a:lnTo>
                  <a:lnTo>
                    <a:pt x="162" y="36"/>
                  </a:lnTo>
                  <a:lnTo>
                    <a:pt x="138" y="114"/>
                  </a:lnTo>
                  <a:lnTo>
                    <a:pt x="168" y="12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7" name="Freeform 129">
              <a:extLst>
                <a:ext uri="{FF2B5EF4-FFF2-40B4-BE49-F238E27FC236}">
                  <a16:creationId xmlns:a16="http://schemas.microsoft.com/office/drawing/2014/main" id="{92124048-5CD5-98F5-C4F7-1F4FDECE967A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9" y="2722"/>
              <a:ext cx="90" cy="78"/>
            </a:xfrm>
            <a:custGeom>
              <a:avLst/>
              <a:gdLst/>
              <a:ahLst/>
              <a:cxnLst>
                <a:cxn ang="0">
                  <a:pos x="66" y="36"/>
                </a:cxn>
                <a:cxn ang="0">
                  <a:pos x="66" y="36"/>
                </a:cxn>
                <a:cxn ang="0">
                  <a:pos x="18" y="24"/>
                </a:cxn>
                <a:cxn ang="0">
                  <a:pos x="0" y="30"/>
                </a:cxn>
                <a:cxn ang="0">
                  <a:pos x="36" y="78"/>
                </a:cxn>
                <a:cxn ang="0">
                  <a:pos x="48" y="72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72" y="54"/>
                </a:cxn>
                <a:cxn ang="0">
                  <a:pos x="90" y="42"/>
                </a:cxn>
                <a:cxn ang="0">
                  <a:pos x="54" y="0"/>
                </a:cxn>
                <a:cxn ang="0">
                  <a:pos x="42" y="6"/>
                </a:cxn>
                <a:cxn ang="0">
                  <a:pos x="66" y="36"/>
                </a:cxn>
              </a:cxnLst>
              <a:rect l="0" t="0" r="r" b="b"/>
              <a:pathLst>
                <a:path w="90" h="78">
                  <a:moveTo>
                    <a:pt x="66" y="36"/>
                  </a:moveTo>
                  <a:lnTo>
                    <a:pt x="66" y="36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36" y="78"/>
                  </a:lnTo>
                  <a:lnTo>
                    <a:pt x="48" y="7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72" y="54"/>
                  </a:lnTo>
                  <a:lnTo>
                    <a:pt x="90" y="42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66" y="36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8" name="Freeform 130">
              <a:extLst>
                <a:ext uri="{FF2B5EF4-FFF2-40B4-BE49-F238E27FC236}">
                  <a16:creationId xmlns:a16="http://schemas.microsoft.com/office/drawing/2014/main" id="{1A034314-7F6D-4C36-F38F-177C803485C8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97" y="2651"/>
              <a:ext cx="101" cy="89"/>
            </a:xfrm>
            <a:custGeom>
              <a:avLst/>
              <a:gdLst/>
              <a:ahLst/>
              <a:cxnLst>
                <a:cxn ang="0">
                  <a:pos x="54" y="89"/>
                </a:cxn>
                <a:cxn ang="0">
                  <a:pos x="65" y="83"/>
                </a:cxn>
                <a:cxn ang="0">
                  <a:pos x="48" y="35"/>
                </a:cxn>
                <a:cxn ang="0">
                  <a:pos x="89" y="65"/>
                </a:cxn>
                <a:cxn ang="0">
                  <a:pos x="101" y="59"/>
                </a:cxn>
                <a:cxn ang="0">
                  <a:pos x="83" y="0"/>
                </a:cxn>
                <a:cxn ang="0">
                  <a:pos x="71" y="12"/>
                </a:cxn>
                <a:cxn ang="0">
                  <a:pos x="83" y="41"/>
                </a:cxn>
                <a:cxn ang="0">
                  <a:pos x="48" y="23"/>
                </a:cxn>
                <a:cxn ang="0">
                  <a:pos x="36" y="29"/>
                </a:cxn>
                <a:cxn ang="0">
                  <a:pos x="45" y="68"/>
                </a:cxn>
                <a:cxn ang="0">
                  <a:pos x="18" y="41"/>
                </a:cxn>
                <a:cxn ang="0">
                  <a:pos x="0" y="53"/>
                </a:cxn>
                <a:cxn ang="0">
                  <a:pos x="54" y="89"/>
                </a:cxn>
              </a:cxnLst>
              <a:rect l="0" t="0" r="r" b="b"/>
              <a:pathLst>
                <a:path w="101" h="89">
                  <a:moveTo>
                    <a:pt x="54" y="89"/>
                  </a:moveTo>
                  <a:lnTo>
                    <a:pt x="65" y="83"/>
                  </a:lnTo>
                  <a:lnTo>
                    <a:pt x="48" y="35"/>
                  </a:lnTo>
                  <a:lnTo>
                    <a:pt x="89" y="65"/>
                  </a:lnTo>
                  <a:lnTo>
                    <a:pt x="101" y="59"/>
                  </a:lnTo>
                  <a:lnTo>
                    <a:pt x="83" y="0"/>
                  </a:lnTo>
                  <a:lnTo>
                    <a:pt x="71" y="12"/>
                  </a:lnTo>
                  <a:lnTo>
                    <a:pt x="83" y="41"/>
                  </a:lnTo>
                  <a:lnTo>
                    <a:pt x="48" y="23"/>
                  </a:lnTo>
                  <a:lnTo>
                    <a:pt x="36" y="29"/>
                  </a:lnTo>
                  <a:lnTo>
                    <a:pt x="45" y="68"/>
                  </a:lnTo>
                  <a:lnTo>
                    <a:pt x="18" y="41"/>
                  </a:lnTo>
                  <a:lnTo>
                    <a:pt x="0" y="53"/>
                  </a:lnTo>
                  <a:lnTo>
                    <a:pt x="54" y="89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29" name="Freeform 131">
              <a:extLst>
                <a:ext uri="{FF2B5EF4-FFF2-40B4-BE49-F238E27FC236}">
                  <a16:creationId xmlns:a16="http://schemas.microsoft.com/office/drawing/2014/main" id="{7B5F9D2A-B3ED-48F8-E039-8E990D54EEB3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677" y="3502"/>
              <a:ext cx="83" cy="78"/>
            </a:xfrm>
            <a:custGeom>
              <a:avLst/>
              <a:gdLst/>
              <a:ahLst/>
              <a:cxnLst>
                <a:cxn ang="0">
                  <a:pos x="36" y="78"/>
                </a:cxn>
                <a:cxn ang="0">
                  <a:pos x="83" y="48"/>
                </a:cxn>
                <a:cxn ang="0">
                  <a:pos x="54" y="0"/>
                </a:cxn>
                <a:cxn ang="0">
                  <a:pos x="0" y="30"/>
                </a:cxn>
                <a:cxn ang="0">
                  <a:pos x="6" y="36"/>
                </a:cxn>
                <a:cxn ang="0">
                  <a:pos x="42" y="18"/>
                </a:cxn>
                <a:cxn ang="0">
                  <a:pos x="54" y="30"/>
                </a:cxn>
                <a:cxn ang="0">
                  <a:pos x="24" y="48"/>
                </a:cxn>
                <a:cxn ang="0">
                  <a:pos x="30" y="54"/>
                </a:cxn>
                <a:cxn ang="0">
                  <a:pos x="60" y="36"/>
                </a:cxn>
                <a:cxn ang="0">
                  <a:pos x="66" y="48"/>
                </a:cxn>
                <a:cxn ang="0">
                  <a:pos x="30" y="66"/>
                </a:cxn>
                <a:cxn ang="0">
                  <a:pos x="36" y="78"/>
                </a:cxn>
              </a:cxnLst>
              <a:rect l="0" t="0" r="r" b="b"/>
              <a:pathLst>
                <a:path w="83" h="78">
                  <a:moveTo>
                    <a:pt x="36" y="78"/>
                  </a:moveTo>
                  <a:lnTo>
                    <a:pt x="83" y="48"/>
                  </a:lnTo>
                  <a:lnTo>
                    <a:pt x="54" y="0"/>
                  </a:lnTo>
                  <a:lnTo>
                    <a:pt x="0" y="30"/>
                  </a:lnTo>
                  <a:lnTo>
                    <a:pt x="6" y="36"/>
                  </a:lnTo>
                  <a:lnTo>
                    <a:pt x="42" y="18"/>
                  </a:lnTo>
                  <a:lnTo>
                    <a:pt x="54" y="30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60" y="36"/>
                  </a:lnTo>
                  <a:lnTo>
                    <a:pt x="66" y="48"/>
                  </a:lnTo>
                  <a:lnTo>
                    <a:pt x="30" y="66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0" name="Freeform 132">
              <a:extLst>
                <a:ext uri="{FF2B5EF4-FFF2-40B4-BE49-F238E27FC236}">
                  <a16:creationId xmlns:a16="http://schemas.microsoft.com/office/drawing/2014/main" id="{B2DBE10D-1A68-5715-A0F2-0F0467BD2645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940" y="2782"/>
              <a:ext cx="90" cy="72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66" y="0"/>
                </a:cxn>
                <a:cxn ang="0">
                  <a:pos x="0" y="36"/>
                </a:cxn>
                <a:cxn ang="0">
                  <a:pos x="24" y="72"/>
                </a:cxn>
                <a:cxn ang="0">
                  <a:pos x="36" y="66"/>
                </a:cxn>
                <a:cxn ang="0">
                  <a:pos x="18" y="42"/>
                </a:cxn>
                <a:cxn ang="0">
                  <a:pos x="36" y="30"/>
                </a:cxn>
                <a:cxn ang="0">
                  <a:pos x="54" y="54"/>
                </a:cxn>
                <a:cxn ang="0">
                  <a:pos x="60" y="48"/>
                </a:cxn>
                <a:cxn ang="0">
                  <a:pos x="48" y="24"/>
                </a:cxn>
                <a:cxn ang="0">
                  <a:pos x="60" y="12"/>
                </a:cxn>
                <a:cxn ang="0">
                  <a:pos x="78" y="42"/>
                </a:cxn>
                <a:cxn ang="0">
                  <a:pos x="90" y="30"/>
                </a:cxn>
              </a:cxnLst>
              <a:rect l="0" t="0" r="r" b="b"/>
              <a:pathLst>
                <a:path w="90" h="72">
                  <a:moveTo>
                    <a:pt x="90" y="30"/>
                  </a:moveTo>
                  <a:lnTo>
                    <a:pt x="66" y="0"/>
                  </a:lnTo>
                  <a:lnTo>
                    <a:pt x="0" y="36"/>
                  </a:lnTo>
                  <a:lnTo>
                    <a:pt x="24" y="72"/>
                  </a:lnTo>
                  <a:lnTo>
                    <a:pt x="36" y="66"/>
                  </a:lnTo>
                  <a:lnTo>
                    <a:pt x="18" y="42"/>
                  </a:lnTo>
                  <a:lnTo>
                    <a:pt x="36" y="30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48" y="24"/>
                  </a:lnTo>
                  <a:lnTo>
                    <a:pt x="60" y="12"/>
                  </a:lnTo>
                  <a:lnTo>
                    <a:pt x="78" y="42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1" name="Freeform 133">
              <a:extLst>
                <a:ext uri="{FF2B5EF4-FFF2-40B4-BE49-F238E27FC236}">
                  <a16:creationId xmlns:a16="http://schemas.microsoft.com/office/drawing/2014/main" id="{91DC889C-EA5B-490C-16C4-7388536901C2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898" y="2716"/>
              <a:ext cx="90" cy="84"/>
            </a:xfrm>
            <a:custGeom>
              <a:avLst/>
              <a:gdLst/>
              <a:ahLst/>
              <a:cxnLst>
                <a:cxn ang="0">
                  <a:pos x="42" y="60"/>
                </a:cxn>
                <a:cxn ang="0">
                  <a:pos x="42" y="60"/>
                </a:cxn>
                <a:cxn ang="0">
                  <a:pos x="72" y="12"/>
                </a:cxn>
                <a:cxn ang="0">
                  <a:pos x="66" y="0"/>
                </a:cxn>
                <a:cxn ang="0">
                  <a:pos x="0" y="42"/>
                </a:cxn>
                <a:cxn ang="0">
                  <a:pos x="6" y="54"/>
                </a:cxn>
                <a:cxn ang="0">
                  <a:pos x="54" y="24"/>
                </a:cxn>
                <a:cxn ang="0">
                  <a:pos x="54" y="24"/>
                </a:cxn>
                <a:cxn ang="0">
                  <a:pos x="18" y="72"/>
                </a:cxn>
                <a:cxn ang="0">
                  <a:pos x="24" y="84"/>
                </a:cxn>
                <a:cxn ang="0">
                  <a:pos x="90" y="42"/>
                </a:cxn>
                <a:cxn ang="0">
                  <a:pos x="84" y="30"/>
                </a:cxn>
                <a:cxn ang="0">
                  <a:pos x="42" y="60"/>
                </a:cxn>
              </a:cxnLst>
              <a:rect l="0" t="0" r="r" b="b"/>
              <a:pathLst>
                <a:path w="90" h="84">
                  <a:moveTo>
                    <a:pt x="42" y="60"/>
                  </a:moveTo>
                  <a:lnTo>
                    <a:pt x="42" y="60"/>
                  </a:lnTo>
                  <a:lnTo>
                    <a:pt x="72" y="12"/>
                  </a:lnTo>
                  <a:lnTo>
                    <a:pt x="66" y="0"/>
                  </a:lnTo>
                  <a:lnTo>
                    <a:pt x="0" y="42"/>
                  </a:lnTo>
                  <a:lnTo>
                    <a:pt x="6" y="5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18" y="72"/>
                  </a:lnTo>
                  <a:lnTo>
                    <a:pt x="24" y="84"/>
                  </a:lnTo>
                  <a:lnTo>
                    <a:pt x="90" y="42"/>
                  </a:lnTo>
                  <a:lnTo>
                    <a:pt x="84" y="30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2" name="Freeform 134">
              <a:extLst>
                <a:ext uri="{FF2B5EF4-FFF2-40B4-BE49-F238E27FC236}">
                  <a16:creationId xmlns:a16="http://schemas.microsoft.com/office/drawing/2014/main" id="{DD212EAB-3201-DE4E-97BC-3AB383D07415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3837"/>
              <a:ext cx="6" cy="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3" name="Freeform 135">
              <a:extLst>
                <a:ext uri="{FF2B5EF4-FFF2-40B4-BE49-F238E27FC236}">
                  <a16:creationId xmlns:a16="http://schemas.microsoft.com/office/drawing/2014/main" id="{8B215ABE-A60A-DAE6-7766-9C254A1CBDD4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2555"/>
              <a:ext cx="30" cy="48"/>
            </a:xfrm>
            <a:custGeom>
              <a:avLst/>
              <a:gdLst/>
              <a:ahLst/>
              <a:cxnLst>
                <a:cxn ang="0">
                  <a:pos x="18" y="48"/>
                </a:cxn>
                <a:cxn ang="0">
                  <a:pos x="18" y="48"/>
                </a:cxn>
                <a:cxn ang="0">
                  <a:pos x="30" y="42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8" y="48"/>
                </a:cxn>
                <a:cxn ang="0">
                  <a:pos x="18" y="48"/>
                </a:cxn>
              </a:cxnLst>
              <a:rect l="0" t="0" r="r" b="b"/>
              <a:pathLst>
                <a:path w="30" h="48">
                  <a:moveTo>
                    <a:pt x="18" y="48"/>
                  </a:moveTo>
                  <a:lnTo>
                    <a:pt x="18" y="48"/>
                  </a:lnTo>
                  <a:lnTo>
                    <a:pt x="30" y="42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8" y="48"/>
                  </a:lnTo>
                  <a:lnTo>
                    <a:pt x="18" y="4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4" name="Freeform 136">
              <a:extLst>
                <a:ext uri="{FF2B5EF4-FFF2-40B4-BE49-F238E27FC236}">
                  <a16:creationId xmlns:a16="http://schemas.microsoft.com/office/drawing/2014/main" id="{27419E7D-D93A-A571-4EF0-92CC9EC772AE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3843"/>
              <a:ext cx="36" cy="6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36"/>
                </a:cxn>
                <a:cxn ang="0">
                  <a:pos x="0" y="66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36" h="66">
                  <a:moveTo>
                    <a:pt x="3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36"/>
                  </a:lnTo>
                  <a:lnTo>
                    <a:pt x="0" y="66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5" name="Rectangle 137">
              <a:extLst>
                <a:ext uri="{FF2B5EF4-FFF2-40B4-BE49-F238E27FC236}">
                  <a16:creationId xmlns:a16="http://schemas.microsoft.com/office/drawing/2014/main" id="{06DF8540-79E7-F542-4B24-F62C9C7FD0D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44926">
              <a:off x="1177" y="3201"/>
              <a:ext cx="16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36" name="Rectangle 138">
              <a:extLst>
                <a:ext uri="{FF2B5EF4-FFF2-40B4-BE49-F238E27FC236}">
                  <a16:creationId xmlns:a16="http://schemas.microsoft.com/office/drawing/2014/main" id="{64A8D4AF-4ED0-D4AC-E89D-AF6694480CA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001412">
              <a:off x="290" y="2386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37" name="Freeform 139">
              <a:extLst>
                <a:ext uri="{FF2B5EF4-FFF2-40B4-BE49-F238E27FC236}">
                  <a16:creationId xmlns:a16="http://schemas.microsoft.com/office/drawing/2014/main" id="{1EFEB472-EA4D-51EB-AB86-FB011B0616A0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39" y="3573"/>
              <a:ext cx="144" cy="154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9" y="61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38" name="Freeform 140">
              <a:extLst>
                <a:ext uri="{FF2B5EF4-FFF2-40B4-BE49-F238E27FC236}">
                  <a16:creationId xmlns:a16="http://schemas.microsoft.com/office/drawing/2014/main" id="{F2F745FA-967E-A07A-1C58-F849A17EF2CC}"/>
                </a:ext>
              </a:extLst>
            </p:cNvPr>
            <p:cNvSpPr>
              <a:spLocks/>
            </p:cNvSpPr>
            <p:nvPr userDrawn="1"/>
          </p:nvSpPr>
          <p:spPr bwMode="ltGray">
            <a:xfrm rot="18742963">
              <a:off x="619" y="3550"/>
              <a:ext cx="68" cy="69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3" y="47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39" name="Freeform 141">
              <a:extLst>
                <a:ext uri="{FF2B5EF4-FFF2-40B4-BE49-F238E27FC236}">
                  <a16:creationId xmlns:a16="http://schemas.microsoft.com/office/drawing/2014/main" id="{90579309-9B64-8EBC-BBA2-7F5755D2E82D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235" y="2503"/>
              <a:ext cx="348" cy="1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7" y="582"/>
                </a:cxn>
                <a:cxn ang="0">
                  <a:pos x="348" y="1272"/>
                </a:cxn>
                <a:cxn ang="0">
                  <a:pos x="54" y="676"/>
                </a:cxn>
                <a:cxn ang="0">
                  <a:pos x="0" y="0"/>
                </a:cxn>
              </a:cxnLst>
              <a:rect l="0" t="0" r="r" b="b"/>
              <a:pathLst>
                <a:path w="348" h="1272">
                  <a:moveTo>
                    <a:pt x="0" y="0"/>
                  </a:moveTo>
                  <a:lnTo>
                    <a:pt x="287" y="582"/>
                  </a:lnTo>
                  <a:lnTo>
                    <a:pt x="348" y="1272"/>
                  </a:lnTo>
                  <a:lnTo>
                    <a:pt x="54" y="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D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40" name="Oval 142">
              <a:extLst>
                <a:ext uri="{FF2B5EF4-FFF2-40B4-BE49-F238E27FC236}">
                  <a16:creationId xmlns:a16="http://schemas.microsoft.com/office/drawing/2014/main" id="{1AA3C618-5117-1D85-1CBA-C493C2C49DB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915651">
              <a:off x="296" y="3047"/>
              <a:ext cx="221" cy="174"/>
            </a:xfrm>
            <a:prstGeom prst="ellipse">
              <a:avLst/>
            </a:pr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33385588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</p:sldLayoutIdLst>
  <p:transition spd="slow">
    <p:fade/>
  </p:transition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1pPr>
      <a:lvl2pPr marL="126000" indent="-12600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Clr>
          <a:schemeClr val="tx2"/>
        </a:buClr>
        <a:buFont typeface="Wingdings" panose="05000000000000000000" pitchFamily="2" charset="2"/>
        <a:buChar char=""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2pPr>
      <a:lvl3pPr marL="306000" indent="-180000" algn="l" defTabSz="914377" rtl="0" eaLnBrk="1" latinLnBrk="0" hangingPunct="1">
        <a:lnSpc>
          <a:spcPct val="90000"/>
        </a:lnSpc>
        <a:spcBef>
          <a:spcPts val="0"/>
        </a:spcBef>
        <a:spcAft>
          <a:spcPts val="200"/>
        </a:spcAft>
        <a:buClr>
          <a:schemeClr val="tx2"/>
        </a:buClr>
        <a:buFont typeface="Renault Group" pitchFamily="2" charset="0"/>
        <a:buChar char="—"/>
        <a:defRPr sz="1400" kern="1200">
          <a:solidFill>
            <a:schemeClr val="tx1"/>
          </a:solidFill>
          <a:latin typeface="Renault Group Light" pitchFamily="2" charset="0"/>
          <a:ea typeface="+mn-ea"/>
          <a:cs typeface="+mn-cs"/>
        </a:defRPr>
      </a:lvl3pPr>
      <a:lvl4pPr marL="0" indent="0" algn="l" defTabSz="914377" rtl="0" eaLnBrk="1" latinLnBrk="0" hangingPunct="1">
        <a:lnSpc>
          <a:spcPct val="9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2000" b="0" kern="1200">
          <a:solidFill>
            <a:schemeClr val="tx2"/>
          </a:solidFill>
          <a:latin typeface="Renault Group Semibold" pitchFamily="2" charset="0"/>
          <a:ea typeface="+mn-ea"/>
          <a:cs typeface="+mn-cs"/>
        </a:defRPr>
      </a:lvl4pPr>
      <a:lvl5pPr marL="1828754" indent="0" algn="l" defTabSz="914377" rtl="0" eaLnBrk="1" latinLnBrk="0" hangingPunct="1">
        <a:lnSpc>
          <a:spcPct val="90000"/>
        </a:lnSpc>
        <a:spcBef>
          <a:spcPts val="0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pos="306">
          <p15:clr>
            <a:srgbClr val="F26B43"/>
          </p15:clr>
        </p15:guide>
        <p15:guide id="6" pos="7372">
          <p15:clr>
            <a:srgbClr val="F26B43"/>
          </p15:clr>
        </p15:guide>
        <p15:guide id="8" orient="horz" pos="306">
          <p15:clr>
            <a:srgbClr val="F26B43"/>
          </p15:clr>
        </p15:guide>
        <p15:guide id="9" orient="horz" pos="4012">
          <p15:clr>
            <a:srgbClr val="F26B43"/>
          </p15:clr>
        </p15:guide>
        <p15:guide id="18" orient="horz" pos="4164">
          <p15:clr>
            <a:srgbClr val="F26B43"/>
          </p15:clr>
        </p15:guide>
        <p15:guide id="19" orient="horz" pos="550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66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A0623A1C-DB2F-6708-AC1C-B58BF3898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/>
              <a:t>Masque principal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FDBB09-D0E5-93F2-CB22-E0E7C7CE28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761066" y="1825625"/>
            <a:ext cx="959106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102 102 153 ou HEX : #666699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168B2401-53EC-0395-5BC6-5E7E50822A2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EFE311-9E4E-436C-8216-A2D02F5039F0}" type="datetimeFigureOut">
              <a:rPr lang="fr-FR" smtClean="0"/>
              <a:t>10/07/2023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4FAFE85-9B33-ACE7-2B06-620F78E4E2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E2D40C6-575B-EC36-91E7-7554244338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6C80CF-2FD5-4EE3-9E2A-8CA0D6D43CD6}" type="slidenum">
              <a:rPr lang="fr-FR" smtClean="0"/>
              <a:t>‹N°›</a:t>
            </a:fld>
            <a:endParaRPr lang="fr-FR"/>
          </a:p>
        </p:txBody>
      </p:sp>
      <p:pic>
        <p:nvPicPr>
          <p:cNvPr id="12" name="Image 11" descr="Une image contenant horloge, cercle, compas&#10;&#10;Description générée automatiquement">
            <a:extLst>
              <a:ext uri="{FF2B5EF4-FFF2-40B4-BE49-F238E27FC236}">
                <a16:creationId xmlns:a16="http://schemas.microsoft.com/office/drawing/2014/main" id="{F352A3FB-1797-0E6D-5EB1-8341DE051B2D}"/>
              </a:ext>
            </a:extLst>
          </p:cNvPr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51" y="4152900"/>
            <a:ext cx="1647657" cy="2024063"/>
          </a:xfrm>
          <a:prstGeom prst="rect">
            <a:avLst/>
          </a:prstGeom>
        </p:spPr>
      </p:pic>
      <p:grpSp>
        <p:nvGrpSpPr>
          <p:cNvPr id="7" name="Group 7">
            <a:extLst>
              <a:ext uri="{FF2B5EF4-FFF2-40B4-BE49-F238E27FC236}">
                <a16:creationId xmlns:a16="http://schemas.microsoft.com/office/drawing/2014/main" id="{01402BB8-0482-9E9D-F056-C41ED64F51F7}"/>
              </a:ext>
            </a:extLst>
          </p:cNvPr>
          <p:cNvGrpSpPr>
            <a:grpSpLocks noChangeAspect="1"/>
          </p:cNvGrpSpPr>
          <p:nvPr userDrawn="1"/>
        </p:nvGrpSpPr>
        <p:grpSpPr bwMode="auto">
          <a:xfrm>
            <a:off x="1" y="3429002"/>
            <a:ext cx="2279578" cy="2754277"/>
            <a:chOff x="0" y="2291"/>
            <a:chExt cx="1385" cy="1702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1946FD14-8336-1F49-959D-F5C226FCC5C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62" y="388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" name="Rectangle 9">
              <a:extLst>
                <a:ext uri="{FF2B5EF4-FFF2-40B4-BE49-F238E27FC236}">
                  <a16:creationId xmlns:a16="http://schemas.microsoft.com/office/drawing/2014/main" id="{11F43F7A-CD22-B916-2577-D13C8514C8C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33" y="388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" name="Rectangle 10">
              <a:extLst>
                <a:ext uri="{FF2B5EF4-FFF2-40B4-BE49-F238E27FC236}">
                  <a16:creationId xmlns:a16="http://schemas.microsoft.com/office/drawing/2014/main" id="{98816B6E-D6C2-1038-988C-6FD432585C2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798887">
              <a:off x="6" y="387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" name="Rectangle 11">
              <a:extLst>
                <a:ext uri="{FF2B5EF4-FFF2-40B4-BE49-F238E27FC236}">
                  <a16:creationId xmlns:a16="http://schemas.microsoft.com/office/drawing/2014/main" id="{20A57715-DA0C-81BB-FC8C-91FD400CF2E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99912">
              <a:off x="209" y="388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7121C4-72F4-676C-60B7-5AB2E0EEBD6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99912">
              <a:off x="182" y="388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D93F07F-92C1-D7AA-071F-BB322FCA0F0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250138">
              <a:off x="152" y="388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337FC3A0-89C6-4CAB-E381-711D3B27F41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238076">
              <a:off x="123" y="388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CA65E33C-7126-D22F-355D-2C038F2737F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380717">
              <a:off x="363" y="386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6EFC6B1E-F4EA-829A-B616-5EF42D27117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380717">
              <a:off x="332" y="387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78EB194-1F4A-C5FB-C5DA-CC2FCFBEB4A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583200">
              <a:off x="302" y="387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18FDB766-DE3D-3FE7-24EE-BE4489515C6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737625">
              <a:off x="270" y="3882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B4048A7-ADDA-CBA7-9345-49611E017F6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715477">
              <a:off x="516" y="382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5F9847B5-73CB-DEC9-D4AB-627191A0E21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924949">
              <a:off x="486" y="38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FE0BAA52-68A3-B5EA-E723-C0722F96F82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924949">
              <a:off x="456" y="38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8A8D6282-83D4-78E8-7883-85005A47B17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041352">
              <a:off x="426" y="385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026C99F7-3380-D459-3A18-5E4923E6011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664" y="376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2A2E1B0-11B8-1AE6-ED83-A7FCB28685C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634" y="3780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D48A2434-0E74-E07C-828D-9B213925C1A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104184">
              <a:off x="605" y="3791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D03D2F29-03EB-922E-CB1C-2EEC553C33A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325343">
              <a:off x="575" y="380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8F641836-C714-A9E0-927E-330725E1470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99" y="3683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DDEDB0BA-F17A-AEE0-42AF-EEED1E1E36E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72" y="369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35F580C2-467B-7505-1C99-ADE03F207B1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368036">
              <a:off x="745" y="37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FC976FD1-2271-5FBC-4CEF-B70858CFAE9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16889">
              <a:off x="717" y="373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CE9F6E65-3AA6-9774-97AF-F8C4D726809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02266">
              <a:off x="923" y="358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B69BC87B-B824-94F4-A719-FC529AF1D53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02266">
              <a:off x="899" y="360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C47B4FB-D901-82E6-2EEE-B55FA48F1EA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707562">
              <a:off x="876" y="3626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C9E2F2A-27D9-586D-39DF-F34733E1ED8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707562">
              <a:off x="850" y="3644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195AAD24-E941-BD6F-9390-FB5C7402C8F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5830">
              <a:off x="1027" y="3473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50D66CE5-F0A6-F447-6122-51099F9C5AD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5830">
              <a:off x="1009" y="349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1F37C49A-CE86-8140-B2D0-B8FFA1AB479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88117">
              <a:off x="990" y="351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698CCA01-D1AD-C878-9ED2-C2B252E3094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88117">
              <a:off x="969" y="354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68D222D2-0918-DB2A-AC7E-5286BB867C6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841630">
              <a:off x="1113" y="3355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0066C163-768C-8EDF-CFDE-194585CC530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841630">
              <a:off x="1100" y="3378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A355F8C2-62CF-C71A-E65D-315C00D007B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308689">
              <a:off x="1086" y="340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DB48209-BB8B-A20E-00BB-6396EC6CADE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308689">
              <a:off x="1064" y="342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A5F7D4E-E13A-AE65-0070-47FEACF2E73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69913">
              <a:off x="1172" y="3225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E2431D73-CFBC-C729-C35D-C8EF00AF1FE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59869">
              <a:off x="1162" y="3250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9D8AE2F-58B0-4382-825B-29CBAE7458B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734079">
              <a:off x="1154" y="327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09BC8D9D-BA1E-E811-58CD-F5769712303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734079">
              <a:off x="1141" y="330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E8C330F-BFE9-DEE2-10B0-0926A721BD6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06095">
              <a:off x="1211" y="309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8346F960-E1DF-449D-0FCA-F54AC573996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599992">
              <a:off x="1201" y="3122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D7CB17BB-E476-35C0-E189-E4C71F9D1E0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599992">
              <a:off x="1200" y="3147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359C2BBA-98E1-9E2C-B7B9-9BA449832AA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4188">
              <a:off x="1189" y="31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88962F65-31FC-9034-44B1-43FB7789B82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917612">
              <a:off x="1219" y="296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399BB7C-4B3D-1117-03E5-B21B4037B3A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119600">
              <a:off x="1220" y="2991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4" name="Rectangle 53">
              <a:extLst>
                <a:ext uri="{FF2B5EF4-FFF2-40B4-BE49-F238E27FC236}">
                  <a16:creationId xmlns:a16="http://schemas.microsoft.com/office/drawing/2014/main" id="{2FC3ED2B-4811-C8EB-AD7D-69491AF7C1E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119600">
              <a:off x="1220" y="30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CADB83E4-0A58-4398-C704-A446ED49FA7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29454">
              <a:off x="1219" y="30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26FB293C-87D1-A280-304B-785D32EF808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467714">
              <a:off x="1207" y="2843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7F566CF-51A8-E2A9-CAE2-1D1D7447138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630728">
              <a:off x="1213" y="286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016C96B9-6298-734D-B093-4AFA71859EE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630728">
              <a:off x="1216" y="288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4267D403-1DC0-D578-9DCC-574B96D58E9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793741">
              <a:off x="1219" y="291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04725B51-4E8E-00C9-1997-BFDB30ED947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056059">
              <a:off x="1165" y="272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CCA77409-690B-E268-B72D-128E5047E5D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76" y="2752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6018A381-7D60-5DCB-7BEF-BBBEA98932E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84" y="277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9144DB22-2A2C-4989-1B81-956373C1B18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258047">
              <a:off x="1194" y="279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4" name="Rectangle 63">
              <a:extLst>
                <a:ext uri="{FF2B5EF4-FFF2-40B4-BE49-F238E27FC236}">
                  <a16:creationId xmlns:a16="http://schemas.microsoft.com/office/drawing/2014/main" id="{040728A3-43A4-3987-3DCD-883839B4F88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671254">
              <a:off x="1101" y="262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5" name="Rectangle 64">
              <a:extLst>
                <a:ext uri="{FF2B5EF4-FFF2-40B4-BE49-F238E27FC236}">
                  <a16:creationId xmlns:a16="http://schemas.microsoft.com/office/drawing/2014/main" id="{09F1334C-0343-CC06-76DC-AD2AA4678F1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55825">
              <a:off x="1114" y="2645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6" name="Rectangle 65">
              <a:extLst>
                <a:ext uri="{FF2B5EF4-FFF2-40B4-BE49-F238E27FC236}">
                  <a16:creationId xmlns:a16="http://schemas.microsoft.com/office/drawing/2014/main" id="{C46969F8-741B-F194-BE31-C776A106A99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47617">
              <a:off x="1129" y="266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7" name="Rectangle 66">
              <a:extLst>
                <a:ext uri="{FF2B5EF4-FFF2-40B4-BE49-F238E27FC236}">
                  <a16:creationId xmlns:a16="http://schemas.microsoft.com/office/drawing/2014/main" id="{54F34B5B-A2EA-5043-A496-8954CD84445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47617">
              <a:off x="1142" y="268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2B328652-9254-E7F0-0F9C-31DC59E45A1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14" y="2538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69" name="Rectangle 68">
              <a:extLst>
                <a:ext uri="{FF2B5EF4-FFF2-40B4-BE49-F238E27FC236}">
                  <a16:creationId xmlns:a16="http://schemas.microsoft.com/office/drawing/2014/main" id="{F3428A5C-10F5-96B3-8E8E-EDD9F625CDE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35" y="255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0" name="Rectangle 69">
              <a:extLst>
                <a:ext uri="{FF2B5EF4-FFF2-40B4-BE49-F238E27FC236}">
                  <a16:creationId xmlns:a16="http://schemas.microsoft.com/office/drawing/2014/main" id="{239EB78B-8E11-D0A1-DA96-77286735250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133264">
              <a:off x="1050" y="2574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5D266FF5-F6EE-9098-4224-6FE7F1B1D93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257134">
              <a:off x="1068" y="2590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2" name="Freeform 71">
              <a:extLst>
                <a:ext uri="{FF2B5EF4-FFF2-40B4-BE49-F238E27FC236}">
                  <a16:creationId xmlns:a16="http://schemas.microsoft.com/office/drawing/2014/main" id="{0BB47514-972F-DAE4-C600-5D49E6F3D804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486" y="2563"/>
              <a:ext cx="180" cy="151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8" y="147"/>
                </a:cxn>
                <a:cxn ang="0">
                  <a:pos x="64" y="46"/>
                </a:cxn>
                <a:cxn ang="0">
                  <a:pos x="94" y="151"/>
                </a:cxn>
                <a:cxn ang="0">
                  <a:pos x="129" y="151"/>
                </a:cxn>
                <a:cxn ang="0">
                  <a:pos x="180" y="9"/>
                </a:cxn>
                <a:cxn ang="0">
                  <a:pos x="148" y="10"/>
                </a:cxn>
                <a:cxn ang="0">
                  <a:pos x="112" y="112"/>
                </a:cxn>
                <a:cxn ang="0">
                  <a:pos x="79" y="0"/>
                </a:cxn>
                <a:cxn ang="0">
                  <a:pos x="48" y="0"/>
                </a:cxn>
                <a:cxn ang="0">
                  <a:pos x="0" y="144"/>
                </a:cxn>
              </a:cxnLst>
              <a:rect l="0" t="0" r="r" b="b"/>
              <a:pathLst>
                <a:path w="180" h="151">
                  <a:moveTo>
                    <a:pt x="0" y="144"/>
                  </a:moveTo>
                  <a:lnTo>
                    <a:pt x="28" y="147"/>
                  </a:lnTo>
                  <a:lnTo>
                    <a:pt x="64" y="46"/>
                  </a:lnTo>
                  <a:lnTo>
                    <a:pt x="94" y="151"/>
                  </a:lnTo>
                  <a:lnTo>
                    <a:pt x="129" y="151"/>
                  </a:lnTo>
                  <a:lnTo>
                    <a:pt x="180" y="9"/>
                  </a:lnTo>
                  <a:lnTo>
                    <a:pt x="148" y="10"/>
                  </a:lnTo>
                  <a:lnTo>
                    <a:pt x="112" y="112"/>
                  </a:lnTo>
                  <a:lnTo>
                    <a:pt x="79" y="0"/>
                  </a:lnTo>
                  <a:lnTo>
                    <a:pt x="48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73" name="Rectangle 72">
              <a:extLst>
                <a:ext uri="{FF2B5EF4-FFF2-40B4-BE49-F238E27FC236}">
                  <a16:creationId xmlns:a16="http://schemas.microsoft.com/office/drawing/2014/main" id="{C89C2D67-15CB-24E1-E0FB-951F9738EFE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575641">
              <a:off x="-217" y="3138"/>
              <a:ext cx="122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B23CD301-FA13-4FFD-4E1C-8BB2D021EF1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38799">
              <a:off x="4" y="3146"/>
              <a:ext cx="103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A165C65E-938F-6E8D-E92A-BCCED2D0A5F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07" y="247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6" name="Rectangle 75">
              <a:extLst>
                <a:ext uri="{FF2B5EF4-FFF2-40B4-BE49-F238E27FC236}">
                  <a16:creationId xmlns:a16="http://schemas.microsoft.com/office/drawing/2014/main" id="{1C6B684D-AEA2-3F23-E161-B56DD48511B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30" y="2486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7" name="Rectangle 76">
              <a:extLst>
                <a:ext uri="{FF2B5EF4-FFF2-40B4-BE49-F238E27FC236}">
                  <a16:creationId xmlns:a16="http://schemas.microsoft.com/office/drawing/2014/main" id="{3F28C3A7-1EF6-D001-E706-E732A0E9657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642972">
              <a:off x="954" y="2497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8" name="Rectangle 77">
              <a:extLst>
                <a:ext uri="{FF2B5EF4-FFF2-40B4-BE49-F238E27FC236}">
                  <a16:creationId xmlns:a16="http://schemas.microsoft.com/office/drawing/2014/main" id="{3B8933D4-1256-1369-EBD4-B3A3212B81E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938967">
              <a:off x="974" y="2509"/>
              <a:ext cx="86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79" name="Rectangle 78">
              <a:extLst>
                <a:ext uri="{FF2B5EF4-FFF2-40B4-BE49-F238E27FC236}">
                  <a16:creationId xmlns:a16="http://schemas.microsoft.com/office/drawing/2014/main" id="{60BF8A9E-108F-75B3-A20E-09CB259F237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61497">
              <a:off x="788" y="242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0" name="Rectangle 79">
              <a:extLst>
                <a:ext uri="{FF2B5EF4-FFF2-40B4-BE49-F238E27FC236}">
                  <a16:creationId xmlns:a16="http://schemas.microsoft.com/office/drawing/2014/main" id="{BE74ADD1-511E-FC71-B754-FF697F14CDA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61497">
              <a:off x="815" y="2434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1" name="Rectangle 80">
              <a:extLst>
                <a:ext uri="{FF2B5EF4-FFF2-40B4-BE49-F238E27FC236}">
                  <a16:creationId xmlns:a16="http://schemas.microsoft.com/office/drawing/2014/main" id="{C68B2EDE-03A9-2288-1968-55A80475F4D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085367">
              <a:off x="837" y="2441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2" name="Rectangle 81">
              <a:extLst>
                <a:ext uri="{FF2B5EF4-FFF2-40B4-BE49-F238E27FC236}">
                  <a16:creationId xmlns:a16="http://schemas.microsoft.com/office/drawing/2014/main" id="{506072F0-5723-2F52-A6D2-020724BA7A9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379201">
              <a:off x="862" y="2453"/>
              <a:ext cx="8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3" name="Rectangle 82">
              <a:extLst>
                <a:ext uri="{FF2B5EF4-FFF2-40B4-BE49-F238E27FC236}">
                  <a16:creationId xmlns:a16="http://schemas.microsoft.com/office/drawing/2014/main" id="{41389070-C671-D72B-00AA-458DF9C14D3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261750">
              <a:off x="649" y="2396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4" name="Rectangle 83">
              <a:extLst>
                <a:ext uri="{FF2B5EF4-FFF2-40B4-BE49-F238E27FC236}">
                  <a16:creationId xmlns:a16="http://schemas.microsoft.com/office/drawing/2014/main" id="{89E5C3A6-4BD8-3206-146F-997E2B11DF0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49641">
              <a:off x="677" y="2402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5" name="Rectangle 84">
              <a:extLst>
                <a:ext uri="{FF2B5EF4-FFF2-40B4-BE49-F238E27FC236}">
                  <a16:creationId xmlns:a16="http://schemas.microsoft.com/office/drawing/2014/main" id="{9BF3D063-42C6-B6FE-672C-8EFD201748C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49641">
              <a:off x="707" y="2407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292B1264-CEAC-525B-2035-0B50B2575F8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610754">
              <a:off x="737" y="241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7" name="Rectangle 86">
              <a:extLst>
                <a:ext uri="{FF2B5EF4-FFF2-40B4-BE49-F238E27FC236}">
                  <a16:creationId xmlns:a16="http://schemas.microsoft.com/office/drawing/2014/main" id="{6E1460AA-9E25-BE7A-787D-E993AACC35E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737785">
              <a:off x="503" y="239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2444F9B4-5407-56F1-21E9-508890A4979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926630">
              <a:off x="533" y="239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89" name="Rectangle 88">
              <a:extLst>
                <a:ext uri="{FF2B5EF4-FFF2-40B4-BE49-F238E27FC236}">
                  <a16:creationId xmlns:a16="http://schemas.microsoft.com/office/drawing/2014/main" id="{8B0C1736-001E-190E-99DE-41CA0B2448B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953279">
              <a:off x="563" y="2390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A0117151-7ACA-4B46-6485-7299036BB15A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019377">
              <a:off x="594" y="2391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1" name="Rectangle 90">
              <a:extLst>
                <a:ext uri="{FF2B5EF4-FFF2-40B4-BE49-F238E27FC236}">
                  <a16:creationId xmlns:a16="http://schemas.microsoft.com/office/drawing/2014/main" id="{549DEBDA-8420-0B58-CCCC-3874E553579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404871">
              <a:off x="355" y="2414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2" name="Rectangle 91">
              <a:extLst>
                <a:ext uri="{FF2B5EF4-FFF2-40B4-BE49-F238E27FC236}">
                  <a16:creationId xmlns:a16="http://schemas.microsoft.com/office/drawing/2014/main" id="{FFC2423D-9A5A-89E0-E1C7-30C96B14D9C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239516">
              <a:off x="385" y="2409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3" name="Rectangle 92">
              <a:extLst>
                <a:ext uri="{FF2B5EF4-FFF2-40B4-BE49-F238E27FC236}">
                  <a16:creationId xmlns:a16="http://schemas.microsoft.com/office/drawing/2014/main" id="{41571784-9618-007B-97A7-BB10013BD54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311061">
              <a:off x="418" y="2405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EA32576C-9D4C-1140-A55E-0FFE8CBB3505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435146">
              <a:off x="449" y="2400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25FE2BFD-9677-243B-6E5F-A1E1B647E4D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467837">
              <a:off x="206" y="245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EF1F5D20-2C33-270B-09A1-15B634B72CD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379567">
              <a:off x="237" y="244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F6AD984-3CE3-1584-1355-EDCEAE6BC1E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489057">
              <a:off x="266" y="243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34786BA1-3079-CDD5-997B-ECD88314E32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680430">
              <a:off x="292" y="2427"/>
              <a:ext cx="69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F564A381-41C8-36D1-E6B5-7AB9F8C1C5C2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223709">
              <a:off x="5" y="2549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AB897515-668B-C576-D01E-CDD4F6ADD1B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431653">
              <a:off x="64" y="2517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2E9758C1-4BA3-92C4-E296-9230B4EAF02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797584">
              <a:off x="92" y="250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2" name="Rectangle 101">
              <a:extLst>
                <a:ext uri="{FF2B5EF4-FFF2-40B4-BE49-F238E27FC236}">
                  <a16:creationId xmlns:a16="http://schemas.microsoft.com/office/drawing/2014/main" id="{106FB87C-9FA8-E164-F982-BF577B6AD7F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797584">
              <a:off x="119" y="2492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3" name="Rectangle 102">
              <a:extLst>
                <a:ext uri="{FF2B5EF4-FFF2-40B4-BE49-F238E27FC236}">
                  <a16:creationId xmlns:a16="http://schemas.microsoft.com/office/drawing/2014/main" id="{9832A0B4-070E-74E4-49E0-80D10A8908C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142296">
              <a:off x="150" y="2478"/>
              <a:ext cx="6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4" name="Rectangle 103">
              <a:extLst>
                <a:ext uri="{FF2B5EF4-FFF2-40B4-BE49-F238E27FC236}">
                  <a16:creationId xmlns:a16="http://schemas.microsoft.com/office/drawing/2014/main" id="{5880190B-6141-5CC7-54DB-9BCEED159E1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23229">
              <a:off x="0" y="3363"/>
              <a:ext cx="7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5" name="Rectangle 104">
              <a:extLst>
                <a:ext uri="{FF2B5EF4-FFF2-40B4-BE49-F238E27FC236}">
                  <a16:creationId xmlns:a16="http://schemas.microsoft.com/office/drawing/2014/main" id="{212B0911-4385-F072-C34A-0AB84D8E83B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283992">
              <a:off x="511" y="347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6" name="Rectangle 105">
              <a:extLst>
                <a:ext uri="{FF2B5EF4-FFF2-40B4-BE49-F238E27FC236}">
                  <a16:creationId xmlns:a16="http://schemas.microsoft.com/office/drawing/2014/main" id="{F0E42BAA-86C0-5850-8D56-8A2CC8705EF6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283992">
              <a:off x="35" y="2798"/>
              <a:ext cx="24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7" name="Rectangle 106">
              <a:extLst>
                <a:ext uri="{FF2B5EF4-FFF2-40B4-BE49-F238E27FC236}">
                  <a16:creationId xmlns:a16="http://schemas.microsoft.com/office/drawing/2014/main" id="{FC1981A7-FF28-0027-E15E-DFBFB231FDC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723229">
              <a:off x="700" y="2851"/>
              <a:ext cx="31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8" name="Rectangle 107">
              <a:extLst>
                <a:ext uri="{FF2B5EF4-FFF2-40B4-BE49-F238E27FC236}">
                  <a16:creationId xmlns:a16="http://schemas.microsoft.com/office/drawing/2014/main" id="{4745B72A-18C2-8D40-64FD-48FD4058BEF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908516">
              <a:off x="200" y="3915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09" name="Rectangle 108">
              <a:extLst>
                <a:ext uri="{FF2B5EF4-FFF2-40B4-BE49-F238E27FC236}">
                  <a16:creationId xmlns:a16="http://schemas.microsoft.com/office/drawing/2014/main" id="{2F58B580-8986-E574-AFD0-55620869382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683973">
              <a:off x="45" y="3915"/>
              <a:ext cx="144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3A577ADC-37B0-1AB2-6043-22421094416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5245609">
              <a:off x="361" y="389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431EABC8-EE31-E912-DC44-263392C34E61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4500520">
              <a:off x="522" y="3847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67544EF7-91D4-8439-BE13-E44C3091D86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805227">
              <a:off x="670" y="377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518C55B2-0A00-90C4-9ACB-E94121E235B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3060138">
              <a:off x="813" y="3688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CE9F6134-839C-60D4-3BC1-289B3589AD0B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90281">
              <a:off x="938" y="3582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8F14BB5D-3526-4BC6-585F-F524648544B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4431653">
              <a:off x="-18" y="2506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D2F42E94-D71A-7B20-303C-4D7C88AF3B6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193499">
              <a:off x="136" y="2433"/>
              <a:ext cx="132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7" name="Rectangle 116">
              <a:extLst>
                <a:ext uri="{FF2B5EF4-FFF2-40B4-BE49-F238E27FC236}">
                  <a16:creationId xmlns:a16="http://schemas.microsoft.com/office/drawing/2014/main" id="{BF466EDA-663D-DD77-EA57-F0714C42149E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629380">
              <a:off x="447" y="2364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4F9D8A0A-5B5A-249C-8B5F-93ED4FA4E1B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301498">
              <a:off x="597" y="2360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19" name="Rectangle 118">
              <a:extLst>
                <a:ext uri="{FF2B5EF4-FFF2-40B4-BE49-F238E27FC236}">
                  <a16:creationId xmlns:a16="http://schemas.microsoft.com/office/drawing/2014/main" id="{8F5977A3-2A5C-6C36-CB91-A827A11767C8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7923695">
              <a:off x="739" y="2386"/>
              <a:ext cx="155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0" name="Rectangle 119">
              <a:extLst>
                <a:ext uri="{FF2B5EF4-FFF2-40B4-BE49-F238E27FC236}">
                  <a16:creationId xmlns:a16="http://schemas.microsoft.com/office/drawing/2014/main" id="{8400DD3E-A951-EF8C-1264-09E3E379396C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411384">
              <a:off x="869" y="24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1" name="Rectangle 120">
              <a:extLst>
                <a:ext uri="{FF2B5EF4-FFF2-40B4-BE49-F238E27FC236}">
                  <a16:creationId xmlns:a16="http://schemas.microsoft.com/office/drawing/2014/main" id="{35441F63-6788-907B-9CFF-8B0BF4028200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8989754">
              <a:off x="984" y="2497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2" name="Rectangle 121">
              <a:extLst>
                <a:ext uri="{FF2B5EF4-FFF2-40B4-BE49-F238E27FC236}">
                  <a16:creationId xmlns:a16="http://schemas.microsoft.com/office/drawing/2014/main" id="{B51852D5-790B-E819-D8E7-EC0CE7FDB1A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409992">
              <a:off x="1075" y="2585"/>
              <a:ext cx="173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B48670DF-FD92-1591-5F34-361C8F1B7A6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871442">
              <a:off x="1147" y="2688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4" name="Rectangle 123">
              <a:extLst>
                <a:ext uri="{FF2B5EF4-FFF2-40B4-BE49-F238E27FC236}">
                  <a16:creationId xmlns:a16="http://schemas.microsoft.com/office/drawing/2014/main" id="{CF0F6D71-D108-7D4C-2DBA-36D2F24EEF2F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427882">
              <a:off x="1198" y="2805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5" name="Rectangle 124">
              <a:extLst>
                <a:ext uri="{FF2B5EF4-FFF2-40B4-BE49-F238E27FC236}">
                  <a16:creationId xmlns:a16="http://schemas.microsoft.com/office/drawing/2014/main" id="{10B9927A-A338-D542-1D5D-948C70EB226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0846155">
              <a:off x="1218" y="2930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6" name="Rectangle 125">
              <a:extLst>
                <a:ext uri="{FF2B5EF4-FFF2-40B4-BE49-F238E27FC236}">
                  <a16:creationId xmlns:a16="http://schemas.microsoft.com/office/drawing/2014/main" id="{32B72CEA-1059-A0E1-A033-6AC4E7926F6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1312177">
              <a:off x="1213" y="3066"/>
              <a:ext cx="167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7" name="Rectangle 126">
              <a:extLst>
                <a:ext uri="{FF2B5EF4-FFF2-40B4-BE49-F238E27FC236}">
                  <a16:creationId xmlns:a16="http://schemas.microsoft.com/office/drawing/2014/main" id="{053F4B59-5A7A-A7D3-8997-54911A44D9FD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696741">
              <a:off x="1126" y="3337"/>
              <a:ext cx="15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8" name="Rectangle 127">
              <a:extLst>
                <a:ext uri="{FF2B5EF4-FFF2-40B4-BE49-F238E27FC236}">
                  <a16:creationId xmlns:a16="http://schemas.microsoft.com/office/drawing/2014/main" id="{DF342CD1-AA7E-C73A-1D24-B0419036F633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529990">
              <a:off x="1041" y="3465"/>
              <a:ext cx="140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29" name="Freeform 128">
              <a:extLst>
                <a:ext uri="{FF2B5EF4-FFF2-40B4-BE49-F238E27FC236}">
                  <a16:creationId xmlns:a16="http://schemas.microsoft.com/office/drawing/2014/main" id="{E985EBCF-1ED5-567D-2888-6D5D40D4A266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850" y="3136"/>
              <a:ext cx="204" cy="120"/>
            </a:xfrm>
            <a:custGeom>
              <a:avLst/>
              <a:gdLst/>
              <a:ahLst/>
              <a:cxnLst>
                <a:cxn ang="0">
                  <a:pos x="168" y="120"/>
                </a:cxn>
                <a:cxn ang="0">
                  <a:pos x="204" y="12"/>
                </a:cxn>
                <a:cxn ang="0">
                  <a:pos x="42" y="0"/>
                </a:cxn>
                <a:cxn ang="0">
                  <a:pos x="0" y="108"/>
                </a:cxn>
                <a:cxn ang="0">
                  <a:pos x="30" y="114"/>
                </a:cxn>
                <a:cxn ang="0">
                  <a:pos x="60" y="30"/>
                </a:cxn>
                <a:cxn ang="0">
                  <a:pos x="102" y="36"/>
                </a:cxn>
                <a:cxn ang="0">
                  <a:pos x="78" y="108"/>
                </a:cxn>
                <a:cxn ang="0">
                  <a:pos x="102" y="108"/>
                </a:cxn>
                <a:cxn ang="0">
                  <a:pos x="132" y="36"/>
                </a:cxn>
                <a:cxn ang="0">
                  <a:pos x="162" y="36"/>
                </a:cxn>
                <a:cxn ang="0">
                  <a:pos x="138" y="114"/>
                </a:cxn>
                <a:cxn ang="0">
                  <a:pos x="168" y="120"/>
                </a:cxn>
              </a:cxnLst>
              <a:rect l="0" t="0" r="r" b="b"/>
              <a:pathLst>
                <a:path w="204" h="120">
                  <a:moveTo>
                    <a:pt x="168" y="120"/>
                  </a:moveTo>
                  <a:lnTo>
                    <a:pt x="204" y="12"/>
                  </a:lnTo>
                  <a:lnTo>
                    <a:pt x="42" y="0"/>
                  </a:lnTo>
                  <a:lnTo>
                    <a:pt x="0" y="108"/>
                  </a:lnTo>
                  <a:lnTo>
                    <a:pt x="30" y="114"/>
                  </a:lnTo>
                  <a:lnTo>
                    <a:pt x="60" y="30"/>
                  </a:lnTo>
                  <a:lnTo>
                    <a:pt x="102" y="36"/>
                  </a:lnTo>
                  <a:lnTo>
                    <a:pt x="78" y="108"/>
                  </a:lnTo>
                  <a:lnTo>
                    <a:pt x="102" y="108"/>
                  </a:lnTo>
                  <a:lnTo>
                    <a:pt x="132" y="36"/>
                  </a:lnTo>
                  <a:lnTo>
                    <a:pt x="162" y="36"/>
                  </a:lnTo>
                  <a:lnTo>
                    <a:pt x="138" y="114"/>
                  </a:lnTo>
                  <a:lnTo>
                    <a:pt x="168" y="12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0" name="Freeform 129">
              <a:extLst>
                <a:ext uri="{FF2B5EF4-FFF2-40B4-BE49-F238E27FC236}">
                  <a16:creationId xmlns:a16="http://schemas.microsoft.com/office/drawing/2014/main" id="{75295B85-2DE6-CA64-06C8-89552F1C1DAE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9" y="2722"/>
              <a:ext cx="90" cy="78"/>
            </a:xfrm>
            <a:custGeom>
              <a:avLst/>
              <a:gdLst/>
              <a:ahLst/>
              <a:cxnLst>
                <a:cxn ang="0">
                  <a:pos x="66" y="36"/>
                </a:cxn>
                <a:cxn ang="0">
                  <a:pos x="66" y="36"/>
                </a:cxn>
                <a:cxn ang="0">
                  <a:pos x="18" y="24"/>
                </a:cxn>
                <a:cxn ang="0">
                  <a:pos x="0" y="30"/>
                </a:cxn>
                <a:cxn ang="0">
                  <a:pos x="36" y="78"/>
                </a:cxn>
                <a:cxn ang="0">
                  <a:pos x="48" y="72"/>
                </a:cxn>
                <a:cxn ang="0">
                  <a:pos x="24" y="36"/>
                </a:cxn>
                <a:cxn ang="0">
                  <a:pos x="24" y="36"/>
                </a:cxn>
                <a:cxn ang="0">
                  <a:pos x="72" y="54"/>
                </a:cxn>
                <a:cxn ang="0">
                  <a:pos x="90" y="42"/>
                </a:cxn>
                <a:cxn ang="0">
                  <a:pos x="54" y="0"/>
                </a:cxn>
                <a:cxn ang="0">
                  <a:pos x="42" y="6"/>
                </a:cxn>
                <a:cxn ang="0">
                  <a:pos x="66" y="36"/>
                </a:cxn>
              </a:cxnLst>
              <a:rect l="0" t="0" r="r" b="b"/>
              <a:pathLst>
                <a:path w="90" h="78">
                  <a:moveTo>
                    <a:pt x="66" y="36"/>
                  </a:moveTo>
                  <a:lnTo>
                    <a:pt x="66" y="36"/>
                  </a:lnTo>
                  <a:lnTo>
                    <a:pt x="18" y="24"/>
                  </a:lnTo>
                  <a:lnTo>
                    <a:pt x="0" y="30"/>
                  </a:lnTo>
                  <a:lnTo>
                    <a:pt x="36" y="78"/>
                  </a:lnTo>
                  <a:lnTo>
                    <a:pt x="48" y="72"/>
                  </a:lnTo>
                  <a:lnTo>
                    <a:pt x="24" y="36"/>
                  </a:lnTo>
                  <a:lnTo>
                    <a:pt x="24" y="36"/>
                  </a:lnTo>
                  <a:lnTo>
                    <a:pt x="72" y="54"/>
                  </a:lnTo>
                  <a:lnTo>
                    <a:pt x="90" y="42"/>
                  </a:lnTo>
                  <a:lnTo>
                    <a:pt x="54" y="0"/>
                  </a:lnTo>
                  <a:lnTo>
                    <a:pt x="42" y="6"/>
                  </a:lnTo>
                  <a:lnTo>
                    <a:pt x="66" y="36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1" name="Freeform 130">
              <a:extLst>
                <a:ext uri="{FF2B5EF4-FFF2-40B4-BE49-F238E27FC236}">
                  <a16:creationId xmlns:a16="http://schemas.microsoft.com/office/drawing/2014/main" id="{25098273-F776-106C-A447-7C066AB80F60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97" y="2651"/>
              <a:ext cx="101" cy="89"/>
            </a:xfrm>
            <a:custGeom>
              <a:avLst/>
              <a:gdLst/>
              <a:ahLst/>
              <a:cxnLst>
                <a:cxn ang="0">
                  <a:pos x="54" y="89"/>
                </a:cxn>
                <a:cxn ang="0">
                  <a:pos x="65" y="83"/>
                </a:cxn>
                <a:cxn ang="0">
                  <a:pos x="48" y="35"/>
                </a:cxn>
                <a:cxn ang="0">
                  <a:pos x="89" y="65"/>
                </a:cxn>
                <a:cxn ang="0">
                  <a:pos x="101" y="59"/>
                </a:cxn>
                <a:cxn ang="0">
                  <a:pos x="83" y="0"/>
                </a:cxn>
                <a:cxn ang="0">
                  <a:pos x="71" y="12"/>
                </a:cxn>
                <a:cxn ang="0">
                  <a:pos x="83" y="41"/>
                </a:cxn>
                <a:cxn ang="0">
                  <a:pos x="48" y="23"/>
                </a:cxn>
                <a:cxn ang="0">
                  <a:pos x="36" y="29"/>
                </a:cxn>
                <a:cxn ang="0">
                  <a:pos x="45" y="68"/>
                </a:cxn>
                <a:cxn ang="0">
                  <a:pos x="18" y="41"/>
                </a:cxn>
                <a:cxn ang="0">
                  <a:pos x="0" y="53"/>
                </a:cxn>
                <a:cxn ang="0">
                  <a:pos x="54" y="89"/>
                </a:cxn>
              </a:cxnLst>
              <a:rect l="0" t="0" r="r" b="b"/>
              <a:pathLst>
                <a:path w="101" h="89">
                  <a:moveTo>
                    <a:pt x="54" y="89"/>
                  </a:moveTo>
                  <a:lnTo>
                    <a:pt x="65" y="83"/>
                  </a:lnTo>
                  <a:lnTo>
                    <a:pt x="48" y="35"/>
                  </a:lnTo>
                  <a:lnTo>
                    <a:pt x="89" y="65"/>
                  </a:lnTo>
                  <a:lnTo>
                    <a:pt x="101" y="59"/>
                  </a:lnTo>
                  <a:lnTo>
                    <a:pt x="83" y="0"/>
                  </a:lnTo>
                  <a:lnTo>
                    <a:pt x="71" y="12"/>
                  </a:lnTo>
                  <a:lnTo>
                    <a:pt x="83" y="41"/>
                  </a:lnTo>
                  <a:lnTo>
                    <a:pt x="48" y="23"/>
                  </a:lnTo>
                  <a:lnTo>
                    <a:pt x="36" y="29"/>
                  </a:lnTo>
                  <a:lnTo>
                    <a:pt x="45" y="68"/>
                  </a:lnTo>
                  <a:lnTo>
                    <a:pt x="18" y="41"/>
                  </a:lnTo>
                  <a:lnTo>
                    <a:pt x="0" y="53"/>
                  </a:lnTo>
                  <a:lnTo>
                    <a:pt x="54" y="89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2" name="Freeform 131">
              <a:extLst>
                <a:ext uri="{FF2B5EF4-FFF2-40B4-BE49-F238E27FC236}">
                  <a16:creationId xmlns:a16="http://schemas.microsoft.com/office/drawing/2014/main" id="{47B22CE6-3513-A348-C102-8855089ACCB6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677" y="3502"/>
              <a:ext cx="83" cy="78"/>
            </a:xfrm>
            <a:custGeom>
              <a:avLst/>
              <a:gdLst/>
              <a:ahLst/>
              <a:cxnLst>
                <a:cxn ang="0">
                  <a:pos x="36" y="78"/>
                </a:cxn>
                <a:cxn ang="0">
                  <a:pos x="83" y="48"/>
                </a:cxn>
                <a:cxn ang="0">
                  <a:pos x="54" y="0"/>
                </a:cxn>
                <a:cxn ang="0">
                  <a:pos x="0" y="30"/>
                </a:cxn>
                <a:cxn ang="0">
                  <a:pos x="6" y="36"/>
                </a:cxn>
                <a:cxn ang="0">
                  <a:pos x="42" y="18"/>
                </a:cxn>
                <a:cxn ang="0">
                  <a:pos x="54" y="30"/>
                </a:cxn>
                <a:cxn ang="0">
                  <a:pos x="24" y="48"/>
                </a:cxn>
                <a:cxn ang="0">
                  <a:pos x="30" y="54"/>
                </a:cxn>
                <a:cxn ang="0">
                  <a:pos x="60" y="36"/>
                </a:cxn>
                <a:cxn ang="0">
                  <a:pos x="66" y="48"/>
                </a:cxn>
                <a:cxn ang="0">
                  <a:pos x="30" y="66"/>
                </a:cxn>
                <a:cxn ang="0">
                  <a:pos x="36" y="78"/>
                </a:cxn>
              </a:cxnLst>
              <a:rect l="0" t="0" r="r" b="b"/>
              <a:pathLst>
                <a:path w="83" h="78">
                  <a:moveTo>
                    <a:pt x="36" y="78"/>
                  </a:moveTo>
                  <a:lnTo>
                    <a:pt x="83" y="48"/>
                  </a:lnTo>
                  <a:lnTo>
                    <a:pt x="54" y="0"/>
                  </a:lnTo>
                  <a:lnTo>
                    <a:pt x="0" y="30"/>
                  </a:lnTo>
                  <a:lnTo>
                    <a:pt x="6" y="36"/>
                  </a:lnTo>
                  <a:lnTo>
                    <a:pt x="42" y="18"/>
                  </a:lnTo>
                  <a:lnTo>
                    <a:pt x="54" y="30"/>
                  </a:lnTo>
                  <a:lnTo>
                    <a:pt x="24" y="48"/>
                  </a:lnTo>
                  <a:lnTo>
                    <a:pt x="30" y="54"/>
                  </a:lnTo>
                  <a:lnTo>
                    <a:pt x="60" y="36"/>
                  </a:lnTo>
                  <a:lnTo>
                    <a:pt x="66" y="48"/>
                  </a:lnTo>
                  <a:lnTo>
                    <a:pt x="30" y="66"/>
                  </a:lnTo>
                  <a:lnTo>
                    <a:pt x="36" y="7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3" name="Freeform 132">
              <a:extLst>
                <a:ext uri="{FF2B5EF4-FFF2-40B4-BE49-F238E27FC236}">
                  <a16:creationId xmlns:a16="http://schemas.microsoft.com/office/drawing/2014/main" id="{AB0FB99A-9BCC-6C89-DDE1-67CA6BE29134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940" y="2782"/>
              <a:ext cx="90" cy="72"/>
            </a:xfrm>
            <a:custGeom>
              <a:avLst/>
              <a:gdLst/>
              <a:ahLst/>
              <a:cxnLst>
                <a:cxn ang="0">
                  <a:pos x="90" y="30"/>
                </a:cxn>
                <a:cxn ang="0">
                  <a:pos x="66" y="0"/>
                </a:cxn>
                <a:cxn ang="0">
                  <a:pos x="0" y="36"/>
                </a:cxn>
                <a:cxn ang="0">
                  <a:pos x="24" y="72"/>
                </a:cxn>
                <a:cxn ang="0">
                  <a:pos x="36" y="66"/>
                </a:cxn>
                <a:cxn ang="0">
                  <a:pos x="18" y="42"/>
                </a:cxn>
                <a:cxn ang="0">
                  <a:pos x="36" y="30"/>
                </a:cxn>
                <a:cxn ang="0">
                  <a:pos x="54" y="54"/>
                </a:cxn>
                <a:cxn ang="0">
                  <a:pos x="60" y="48"/>
                </a:cxn>
                <a:cxn ang="0">
                  <a:pos x="48" y="24"/>
                </a:cxn>
                <a:cxn ang="0">
                  <a:pos x="60" y="12"/>
                </a:cxn>
                <a:cxn ang="0">
                  <a:pos x="78" y="42"/>
                </a:cxn>
                <a:cxn ang="0">
                  <a:pos x="90" y="30"/>
                </a:cxn>
              </a:cxnLst>
              <a:rect l="0" t="0" r="r" b="b"/>
              <a:pathLst>
                <a:path w="90" h="72">
                  <a:moveTo>
                    <a:pt x="90" y="30"/>
                  </a:moveTo>
                  <a:lnTo>
                    <a:pt x="66" y="0"/>
                  </a:lnTo>
                  <a:lnTo>
                    <a:pt x="0" y="36"/>
                  </a:lnTo>
                  <a:lnTo>
                    <a:pt x="24" y="72"/>
                  </a:lnTo>
                  <a:lnTo>
                    <a:pt x="36" y="66"/>
                  </a:lnTo>
                  <a:lnTo>
                    <a:pt x="18" y="42"/>
                  </a:lnTo>
                  <a:lnTo>
                    <a:pt x="36" y="30"/>
                  </a:lnTo>
                  <a:lnTo>
                    <a:pt x="54" y="54"/>
                  </a:lnTo>
                  <a:lnTo>
                    <a:pt x="60" y="48"/>
                  </a:lnTo>
                  <a:lnTo>
                    <a:pt x="48" y="24"/>
                  </a:lnTo>
                  <a:lnTo>
                    <a:pt x="60" y="12"/>
                  </a:lnTo>
                  <a:lnTo>
                    <a:pt x="78" y="42"/>
                  </a:lnTo>
                  <a:lnTo>
                    <a:pt x="90" y="3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4" name="Freeform 133">
              <a:extLst>
                <a:ext uri="{FF2B5EF4-FFF2-40B4-BE49-F238E27FC236}">
                  <a16:creationId xmlns:a16="http://schemas.microsoft.com/office/drawing/2014/main" id="{51E4436D-4576-2970-2AE0-23091661AA4C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898" y="2716"/>
              <a:ext cx="90" cy="84"/>
            </a:xfrm>
            <a:custGeom>
              <a:avLst/>
              <a:gdLst/>
              <a:ahLst/>
              <a:cxnLst>
                <a:cxn ang="0">
                  <a:pos x="42" y="60"/>
                </a:cxn>
                <a:cxn ang="0">
                  <a:pos x="42" y="60"/>
                </a:cxn>
                <a:cxn ang="0">
                  <a:pos x="72" y="12"/>
                </a:cxn>
                <a:cxn ang="0">
                  <a:pos x="66" y="0"/>
                </a:cxn>
                <a:cxn ang="0">
                  <a:pos x="0" y="42"/>
                </a:cxn>
                <a:cxn ang="0">
                  <a:pos x="6" y="54"/>
                </a:cxn>
                <a:cxn ang="0">
                  <a:pos x="54" y="24"/>
                </a:cxn>
                <a:cxn ang="0">
                  <a:pos x="54" y="24"/>
                </a:cxn>
                <a:cxn ang="0">
                  <a:pos x="18" y="72"/>
                </a:cxn>
                <a:cxn ang="0">
                  <a:pos x="24" y="84"/>
                </a:cxn>
                <a:cxn ang="0">
                  <a:pos x="90" y="42"/>
                </a:cxn>
                <a:cxn ang="0">
                  <a:pos x="84" y="30"/>
                </a:cxn>
                <a:cxn ang="0">
                  <a:pos x="42" y="60"/>
                </a:cxn>
              </a:cxnLst>
              <a:rect l="0" t="0" r="r" b="b"/>
              <a:pathLst>
                <a:path w="90" h="84">
                  <a:moveTo>
                    <a:pt x="42" y="60"/>
                  </a:moveTo>
                  <a:lnTo>
                    <a:pt x="42" y="60"/>
                  </a:lnTo>
                  <a:lnTo>
                    <a:pt x="72" y="12"/>
                  </a:lnTo>
                  <a:lnTo>
                    <a:pt x="66" y="0"/>
                  </a:lnTo>
                  <a:lnTo>
                    <a:pt x="0" y="42"/>
                  </a:lnTo>
                  <a:lnTo>
                    <a:pt x="6" y="54"/>
                  </a:lnTo>
                  <a:lnTo>
                    <a:pt x="54" y="24"/>
                  </a:lnTo>
                  <a:lnTo>
                    <a:pt x="54" y="24"/>
                  </a:lnTo>
                  <a:lnTo>
                    <a:pt x="18" y="72"/>
                  </a:lnTo>
                  <a:lnTo>
                    <a:pt x="24" y="84"/>
                  </a:lnTo>
                  <a:lnTo>
                    <a:pt x="90" y="42"/>
                  </a:lnTo>
                  <a:lnTo>
                    <a:pt x="84" y="30"/>
                  </a:lnTo>
                  <a:lnTo>
                    <a:pt x="42" y="6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5" name="Freeform 134">
              <a:extLst>
                <a:ext uri="{FF2B5EF4-FFF2-40B4-BE49-F238E27FC236}">
                  <a16:creationId xmlns:a16="http://schemas.microsoft.com/office/drawing/2014/main" id="{DE08BCAC-22A1-71C1-901B-5369C871FCEE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3837"/>
              <a:ext cx="6" cy="12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6" h="12">
                  <a:moveTo>
                    <a:pt x="6" y="0"/>
                  </a:moveTo>
                  <a:lnTo>
                    <a:pt x="6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6" name="Freeform 135">
              <a:extLst>
                <a:ext uri="{FF2B5EF4-FFF2-40B4-BE49-F238E27FC236}">
                  <a16:creationId xmlns:a16="http://schemas.microsoft.com/office/drawing/2014/main" id="{CA319947-1C7B-279B-B957-17CA1206667F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2555"/>
              <a:ext cx="30" cy="48"/>
            </a:xfrm>
            <a:custGeom>
              <a:avLst/>
              <a:gdLst/>
              <a:ahLst/>
              <a:cxnLst>
                <a:cxn ang="0">
                  <a:pos x="18" y="48"/>
                </a:cxn>
                <a:cxn ang="0">
                  <a:pos x="18" y="48"/>
                </a:cxn>
                <a:cxn ang="0">
                  <a:pos x="30" y="42"/>
                </a:cxn>
                <a:cxn ang="0">
                  <a:pos x="0" y="0"/>
                </a:cxn>
                <a:cxn ang="0">
                  <a:pos x="0" y="24"/>
                </a:cxn>
                <a:cxn ang="0">
                  <a:pos x="18" y="48"/>
                </a:cxn>
                <a:cxn ang="0">
                  <a:pos x="18" y="48"/>
                </a:cxn>
              </a:cxnLst>
              <a:rect l="0" t="0" r="r" b="b"/>
              <a:pathLst>
                <a:path w="30" h="48">
                  <a:moveTo>
                    <a:pt x="18" y="48"/>
                  </a:moveTo>
                  <a:lnTo>
                    <a:pt x="18" y="48"/>
                  </a:lnTo>
                  <a:lnTo>
                    <a:pt x="30" y="42"/>
                  </a:lnTo>
                  <a:lnTo>
                    <a:pt x="0" y="0"/>
                  </a:lnTo>
                  <a:lnTo>
                    <a:pt x="0" y="24"/>
                  </a:lnTo>
                  <a:lnTo>
                    <a:pt x="18" y="48"/>
                  </a:lnTo>
                  <a:lnTo>
                    <a:pt x="18" y="48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7" name="Freeform 136">
              <a:extLst>
                <a:ext uri="{FF2B5EF4-FFF2-40B4-BE49-F238E27FC236}">
                  <a16:creationId xmlns:a16="http://schemas.microsoft.com/office/drawing/2014/main" id="{B5736CBC-A309-7DEB-D658-C00BB06872A8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7" y="3843"/>
              <a:ext cx="36" cy="66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36"/>
                </a:cxn>
                <a:cxn ang="0">
                  <a:pos x="0" y="66"/>
                </a:cxn>
                <a:cxn ang="0">
                  <a:pos x="36" y="0"/>
                </a:cxn>
                <a:cxn ang="0">
                  <a:pos x="36" y="0"/>
                </a:cxn>
              </a:cxnLst>
              <a:rect l="0" t="0" r="r" b="b"/>
              <a:pathLst>
                <a:path w="36" h="66">
                  <a:moveTo>
                    <a:pt x="36" y="0"/>
                  </a:moveTo>
                  <a:lnTo>
                    <a:pt x="24" y="0"/>
                  </a:lnTo>
                  <a:lnTo>
                    <a:pt x="24" y="0"/>
                  </a:lnTo>
                  <a:lnTo>
                    <a:pt x="0" y="36"/>
                  </a:lnTo>
                  <a:lnTo>
                    <a:pt x="0" y="66"/>
                  </a:lnTo>
                  <a:lnTo>
                    <a:pt x="36" y="0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fr-FR"/>
            </a:p>
          </p:txBody>
        </p:sp>
        <p:sp>
          <p:nvSpPr>
            <p:cNvPr id="138" name="Rectangle 137">
              <a:extLst>
                <a:ext uri="{FF2B5EF4-FFF2-40B4-BE49-F238E27FC236}">
                  <a16:creationId xmlns:a16="http://schemas.microsoft.com/office/drawing/2014/main" id="{DECE4A78-8A7C-57DE-4A1C-80AC8DBF0E64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244926">
              <a:off x="1177" y="3201"/>
              <a:ext cx="161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CF3BD2E5-28EC-AF4A-8A48-61B9ABF9F039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6001412">
              <a:off x="290" y="2386"/>
              <a:ext cx="138" cy="12"/>
            </a:xfrm>
            <a:prstGeom prst="rect">
              <a:avLst/>
            </a:prstGeom>
            <a:solidFill>
              <a:srgbClr val="ECECDC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fr-FR"/>
            </a:p>
          </p:txBody>
        </p:sp>
        <p:sp>
          <p:nvSpPr>
            <p:cNvPr id="140" name="Freeform 139">
              <a:extLst>
                <a:ext uri="{FF2B5EF4-FFF2-40B4-BE49-F238E27FC236}">
                  <a16:creationId xmlns:a16="http://schemas.microsoft.com/office/drawing/2014/main" id="{56466991-92EF-8092-E6D2-840077A210C4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139" y="3573"/>
              <a:ext cx="144" cy="154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9" y="61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41" name="Freeform 140">
              <a:extLst>
                <a:ext uri="{FF2B5EF4-FFF2-40B4-BE49-F238E27FC236}">
                  <a16:creationId xmlns:a16="http://schemas.microsoft.com/office/drawing/2014/main" id="{0F0E6CFF-8559-7B32-B514-4147D0B2471B}"/>
                </a:ext>
              </a:extLst>
            </p:cNvPr>
            <p:cNvSpPr>
              <a:spLocks/>
            </p:cNvSpPr>
            <p:nvPr userDrawn="1"/>
          </p:nvSpPr>
          <p:spPr bwMode="ltGray">
            <a:xfrm rot="18742963">
              <a:off x="619" y="3550"/>
              <a:ext cx="68" cy="69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59" y="154"/>
                </a:cxn>
                <a:cxn ang="0">
                  <a:pos x="117" y="120"/>
                </a:cxn>
                <a:cxn ang="0">
                  <a:pos x="62" y="55"/>
                </a:cxn>
                <a:cxn ang="0">
                  <a:pos x="104" y="34"/>
                </a:cxn>
                <a:cxn ang="0">
                  <a:pos x="117" y="53"/>
                </a:cxn>
                <a:cxn ang="0">
                  <a:pos x="141" y="47"/>
                </a:cxn>
                <a:cxn ang="0">
                  <a:pos x="97" y="2"/>
                </a:cxn>
                <a:cxn ang="0">
                  <a:pos x="36" y="33"/>
                </a:cxn>
                <a:cxn ang="0">
                  <a:pos x="90" y="107"/>
                </a:cxn>
                <a:cxn ang="0">
                  <a:pos x="28" y="101"/>
                </a:cxn>
                <a:cxn ang="0">
                  <a:pos x="0" y="102"/>
                </a:cxn>
              </a:cxnLst>
              <a:rect l="0" t="0" r="r" b="b"/>
              <a:pathLst>
                <a:path w="144" h="154">
                  <a:moveTo>
                    <a:pt x="0" y="102"/>
                  </a:moveTo>
                  <a:cubicBezTo>
                    <a:pt x="6" y="140"/>
                    <a:pt x="25" y="154"/>
                    <a:pt x="59" y="154"/>
                  </a:cubicBezTo>
                  <a:cubicBezTo>
                    <a:pt x="111" y="152"/>
                    <a:pt x="106" y="130"/>
                    <a:pt x="117" y="120"/>
                  </a:cubicBezTo>
                  <a:cubicBezTo>
                    <a:pt x="113" y="47"/>
                    <a:pt x="84" y="84"/>
                    <a:pt x="62" y="55"/>
                  </a:cubicBezTo>
                  <a:cubicBezTo>
                    <a:pt x="59" y="42"/>
                    <a:pt x="78" y="11"/>
                    <a:pt x="104" y="34"/>
                  </a:cubicBezTo>
                  <a:cubicBezTo>
                    <a:pt x="108" y="41"/>
                    <a:pt x="111" y="51"/>
                    <a:pt x="117" y="53"/>
                  </a:cubicBezTo>
                  <a:cubicBezTo>
                    <a:pt x="123" y="55"/>
                    <a:pt x="144" y="55"/>
                    <a:pt x="141" y="47"/>
                  </a:cubicBezTo>
                  <a:cubicBezTo>
                    <a:pt x="138" y="39"/>
                    <a:pt x="126" y="5"/>
                    <a:pt x="97" y="2"/>
                  </a:cubicBezTo>
                  <a:cubicBezTo>
                    <a:pt x="77" y="0"/>
                    <a:pt x="48" y="0"/>
                    <a:pt x="36" y="33"/>
                  </a:cubicBezTo>
                  <a:cubicBezTo>
                    <a:pt x="15" y="89"/>
                    <a:pt x="83" y="79"/>
                    <a:pt x="90" y="107"/>
                  </a:cubicBezTo>
                  <a:cubicBezTo>
                    <a:pt x="96" y="130"/>
                    <a:pt x="34" y="147"/>
                    <a:pt x="28" y="101"/>
                  </a:cubicBezTo>
                  <a:cubicBezTo>
                    <a:pt x="12" y="104"/>
                    <a:pt x="15" y="98"/>
                    <a:pt x="0" y="102"/>
                  </a:cubicBezTo>
                  <a:close/>
                </a:path>
              </a:pathLst>
            </a:cu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42" name="Freeform 141">
              <a:extLst>
                <a:ext uri="{FF2B5EF4-FFF2-40B4-BE49-F238E27FC236}">
                  <a16:creationId xmlns:a16="http://schemas.microsoft.com/office/drawing/2014/main" id="{EB156451-5AF5-B96F-FA66-7214B9E3F950}"/>
                </a:ext>
              </a:extLst>
            </p:cNvPr>
            <p:cNvSpPr>
              <a:spLocks/>
            </p:cNvSpPr>
            <p:nvPr userDrawn="1"/>
          </p:nvSpPr>
          <p:spPr bwMode="ltGray">
            <a:xfrm>
              <a:off x="235" y="2503"/>
              <a:ext cx="348" cy="1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7" y="582"/>
                </a:cxn>
                <a:cxn ang="0">
                  <a:pos x="348" y="1272"/>
                </a:cxn>
                <a:cxn ang="0">
                  <a:pos x="54" y="676"/>
                </a:cxn>
                <a:cxn ang="0">
                  <a:pos x="0" y="0"/>
                </a:cxn>
              </a:cxnLst>
              <a:rect l="0" t="0" r="r" b="b"/>
              <a:pathLst>
                <a:path w="348" h="1272">
                  <a:moveTo>
                    <a:pt x="0" y="0"/>
                  </a:moveTo>
                  <a:lnTo>
                    <a:pt x="287" y="582"/>
                  </a:lnTo>
                  <a:lnTo>
                    <a:pt x="348" y="1272"/>
                  </a:lnTo>
                  <a:lnTo>
                    <a:pt x="54" y="6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CECDC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fr-FR"/>
            </a:p>
          </p:txBody>
        </p:sp>
        <p:sp>
          <p:nvSpPr>
            <p:cNvPr id="143" name="Oval 142">
              <a:extLst>
                <a:ext uri="{FF2B5EF4-FFF2-40B4-BE49-F238E27FC236}">
                  <a16:creationId xmlns:a16="http://schemas.microsoft.com/office/drawing/2014/main" id="{2E586E12-0359-914F-0077-CBBDCFFB8BE7}"/>
                </a:ext>
              </a:extLst>
            </p:cNvPr>
            <p:cNvSpPr>
              <a:spLocks noChangeArrowheads="1"/>
            </p:cNvSpPr>
            <p:nvPr userDrawn="1"/>
          </p:nvSpPr>
          <p:spPr bwMode="ltGray">
            <a:xfrm rot="19915651">
              <a:off x="296" y="3047"/>
              <a:ext cx="221" cy="174"/>
            </a:xfrm>
            <a:prstGeom prst="ellipse">
              <a:avLst/>
            </a:prstGeom>
            <a:solidFill>
              <a:srgbClr val="ECECDC"/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1947413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Aharoni" panose="02010803020104030203" pitchFamily="2" charset="-79"/>
          <a:ea typeface="+mj-ea"/>
          <a:cs typeface="Aharoni" panose="02010803020104030203" pitchFamily="2" charset="-79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haroni" panose="02010803020104030203" pitchFamily="2" charset="-79"/>
          <a:ea typeface="+mn-ea"/>
          <a:cs typeface="Aharoni" panose="02010803020104030203" pitchFamily="2" charset="-79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haroni" panose="02010803020104030203" pitchFamily="2" charset="-79"/>
          <a:ea typeface="+mn-ea"/>
          <a:cs typeface="Aharoni" panose="02010803020104030203" pitchFamily="2" charset="-79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haroni" panose="02010803020104030203" pitchFamily="2" charset="-79"/>
          <a:ea typeface="+mn-ea"/>
          <a:cs typeface="Aharoni" panose="02010803020104030203" pitchFamily="2" charset="-79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haroni" panose="02010803020104030203" pitchFamily="2" charset="-79"/>
          <a:ea typeface="+mn-ea"/>
          <a:cs typeface="Aharoni" panose="02010803020104030203" pitchFamily="2" charset="-79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haroni" panose="02010803020104030203" pitchFamily="2" charset="-79"/>
          <a:ea typeface="+mn-ea"/>
          <a:cs typeface="Aharoni" panose="02010803020104030203" pitchFamily="2" charset="-79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3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slideLayout" Target="../slideLayouts/slideLayout16.xml"/><Relationship Id="rId7" Type="http://schemas.openxmlformats.org/officeDocument/2006/relationships/hyperlink" Target="https://pixabay.com/fr/%C3%A9cran-plat-tv-plasma-t%C3%A9l%C3%A9vision-tv-148843/" TargetMode="External"/><Relationship Id="rId2" Type="http://schemas.openxmlformats.org/officeDocument/2006/relationships/video" Target="file:///E:\POWERPOINT\apprentissage\ressources\vid&#233;os\Benoit.mpg" TargetMode="External"/><Relationship Id="rId1" Type="http://schemas.microsoft.com/office/2007/relationships/media" Target="file:///E:\POWERPOINT\apprentissage\ressources\vid&#233;os\Benoit.mpg" TargetMode="Externa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hyperlink" Target="http://www.cndp.fr/crdp-dijon/Reporter.html" TargetMode="External"/><Relationship Id="rId4" Type="http://schemas.openxmlformats.org/officeDocument/2006/relationships/notesSlide" Target="../notesSlides/notesSlide7.xml"/><Relationship Id="rId9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8.png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 descr="image1.png"/>
          <p:cNvPicPr>
            <a:picLocks noChangeAspect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l="1615"/>
          <a:stretch>
            <a:fillRect/>
          </a:stretch>
        </p:blipFill>
        <p:spPr>
          <a:xfrm>
            <a:off x="4727848" y="1597142"/>
            <a:ext cx="5459307" cy="3663716"/>
          </a:xfrm>
          <a:prstGeom prst="rect">
            <a:avLst/>
          </a:prstGeom>
        </p:spPr>
      </p:pic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L’apprentissage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27848" y="4044942"/>
            <a:ext cx="5459307" cy="1224383"/>
          </a:xfrm>
        </p:spPr>
        <p:txBody>
          <a:bodyPr/>
          <a:lstStyle/>
          <a:p>
            <a:pPr algn="r"/>
            <a:r>
              <a:rPr lang="fr-FR" dirty="0"/>
              <a:t>Une formation gratuite,</a:t>
            </a:r>
          </a:p>
          <a:p>
            <a:pPr algn="r"/>
            <a:r>
              <a:rPr lang="fr-FR" dirty="0"/>
              <a:t>Un emploi rémunéré.</a:t>
            </a:r>
          </a:p>
        </p:txBody>
      </p:sp>
    </p:spTree>
  </p:cSld>
  <p:clrMapOvr>
    <a:masterClrMapping/>
  </p:clrMapOvr>
  <p:transition spd="slow" advClick="0" advTm="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CC103FC-E587-AFB9-C827-51BC35966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Sommaire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4E07601D-CE06-30E5-B1B1-63057C0C88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11624" y="1825625"/>
            <a:ext cx="8640511" cy="4351338"/>
          </a:xfrm>
        </p:spPr>
        <p:txBody>
          <a:bodyPr>
            <a:normAutofit/>
          </a:bodyPr>
          <a:lstStyle/>
          <a:p>
            <a:r>
              <a:rPr lang="fr-FR" dirty="0"/>
              <a:t>Notre Centre de Formation d’Apprentis</a:t>
            </a:r>
          </a:p>
          <a:p>
            <a:r>
              <a:rPr lang="fr-FR" dirty="0"/>
              <a:t>Nos formations</a:t>
            </a:r>
          </a:p>
          <a:p>
            <a:r>
              <a:rPr lang="fr-FR" dirty="0"/>
              <a:t>BTS</a:t>
            </a:r>
          </a:p>
          <a:p>
            <a:r>
              <a:rPr lang="fr-FR" dirty="0"/>
              <a:t>L’alternance se joue à 3…</a:t>
            </a:r>
          </a:p>
          <a:p>
            <a:r>
              <a:rPr lang="fr-FR" dirty="0"/>
              <a:t>Un emploi rémunéré</a:t>
            </a:r>
          </a:p>
          <a:p>
            <a:r>
              <a:rPr lang="fr-FR" dirty="0"/>
              <a:t>Taux de réussite</a:t>
            </a:r>
          </a:p>
          <a:p>
            <a:r>
              <a:rPr lang="fr-FR" dirty="0"/>
              <a:t>L’alternance au CFA c’est aussi…</a:t>
            </a:r>
          </a:p>
        </p:txBody>
      </p:sp>
    </p:spTree>
    <p:extLst>
      <p:ext uri="{BB962C8B-B14F-4D97-AF65-F5344CB8AC3E}">
        <p14:creationId xmlns:p14="http://schemas.microsoft.com/office/powerpoint/2010/main" val="762604711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Notre Centre de Formation d’Apprentis</a:t>
            </a:r>
          </a:p>
        </p:txBody>
      </p:sp>
      <p:pic>
        <p:nvPicPr>
          <p:cNvPr id="7180" name="Picture 12" descr="salle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5640" y="1916832"/>
            <a:ext cx="3684587" cy="276383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181" name="Picture 13" descr="escalier avec élèves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99820">
            <a:off x="6790806" y="2244770"/>
            <a:ext cx="4043363" cy="30321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3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Nos formations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007769" y="1268761"/>
            <a:ext cx="5904879" cy="4525963"/>
          </a:xfrm>
        </p:spPr>
        <p:txBody>
          <a:bodyPr/>
          <a:lstStyle/>
          <a:p>
            <a:r>
              <a:rPr lang="fr-FR" dirty="0"/>
              <a:t>BTS</a:t>
            </a:r>
          </a:p>
          <a:p>
            <a:pPr lvl="1"/>
            <a:r>
              <a:rPr lang="fr-FR" dirty="0"/>
              <a:t>Management des Unités Commerciales</a:t>
            </a:r>
          </a:p>
          <a:p>
            <a:pPr lvl="1"/>
            <a:r>
              <a:rPr lang="fr-FR" dirty="0"/>
              <a:t>Négociation et Relation Client</a:t>
            </a:r>
          </a:p>
          <a:p>
            <a:r>
              <a:rPr lang="fr-FR" dirty="0"/>
              <a:t>Bac Pro</a:t>
            </a:r>
          </a:p>
          <a:p>
            <a:pPr lvl="1"/>
            <a:r>
              <a:rPr lang="fr-FR" dirty="0"/>
              <a:t>Commerce</a:t>
            </a:r>
          </a:p>
          <a:p>
            <a:pPr lvl="1"/>
            <a:r>
              <a:rPr lang="fr-FR" dirty="0"/>
              <a:t>Vente</a:t>
            </a:r>
          </a:p>
          <a:p>
            <a:r>
              <a:rPr lang="fr-FR" dirty="0"/>
              <a:t>BEP</a:t>
            </a:r>
          </a:p>
          <a:p>
            <a:pPr lvl="1"/>
            <a:r>
              <a:rPr lang="fr-FR" dirty="0"/>
              <a:t>Vente Action Marchande</a:t>
            </a:r>
          </a:p>
          <a:p>
            <a:pPr lvl="1"/>
            <a:r>
              <a:rPr lang="fr-FR" dirty="0"/>
              <a:t>Services</a:t>
            </a:r>
          </a:p>
        </p:txBody>
      </p:sp>
      <p:pic>
        <p:nvPicPr>
          <p:cNvPr id="9221" name="Picture 5" descr="fille1_detoure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31951" y="715963"/>
            <a:ext cx="2219325" cy="42973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" presetClass="entr" presetSubtype="8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000" fill="hold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92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92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000" fill="hold"/>
                                        <p:tgtEl>
                                          <p:spTgt spid="92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L’alternance se joue à 3…</a:t>
            </a:r>
          </a:p>
        </p:txBody>
      </p:sp>
      <p:graphicFrame>
        <p:nvGraphicFramePr>
          <p:cNvPr id="3" name="Diagramme 2"/>
          <p:cNvGraphicFramePr/>
          <p:nvPr/>
        </p:nvGraphicFramePr>
        <p:xfrm>
          <a:off x="2999656" y="1556792"/>
          <a:ext cx="6552728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2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807968" y="1196752"/>
            <a:ext cx="939676" cy="1405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0" descr="MPj04023440000[1]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999657" y="5661248"/>
            <a:ext cx="990583" cy="792088"/>
          </a:xfrm>
          <a:prstGeom prst="rect">
            <a:avLst/>
          </a:prstGeom>
          <a:noFill/>
        </p:spPr>
      </p:pic>
      <p:pic>
        <p:nvPicPr>
          <p:cNvPr id="6" name="Picture 27" descr="salle5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544272" y="5373216"/>
            <a:ext cx="1512168" cy="1134792"/>
          </a:xfrm>
          <a:prstGeom prst="rect">
            <a:avLst/>
          </a:prstGeom>
          <a:noFill/>
        </p:spPr>
      </p:pic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5591945" y="4249664"/>
            <a:ext cx="1368152" cy="6365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2000" b="1" dirty="0">
                <a:solidFill>
                  <a:schemeClr val="bg2"/>
                </a:solidFill>
              </a:rPr>
              <a:t>Contrat</a:t>
            </a:r>
            <a:br>
              <a:rPr lang="fr-FR" sz="2000" b="1" dirty="0">
                <a:solidFill>
                  <a:schemeClr val="bg2"/>
                </a:solidFill>
              </a:rPr>
            </a:br>
            <a:r>
              <a:rPr lang="fr-FR" sz="2000" b="1" dirty="0">
                <a:solidFill>
                  <a:schemeClr val="bg2"/>
                </a:solidFill>
              </a:rPr>
              <a:t>de travail</a:t>
            </a:r>
            <a:endParaRPr lang="fr-FR" sz="2800" dirty="0">
              <a:solidFill>
                <a:schemeClr val="bg2"/>
              </a:solidFill>
            </a:endParaRP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3648075" y="3201988"/>
            <a:ext cx="1333500" cy="5699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1400" b="1" dirty="0">
                <a:solidFill>
                  <a:srgbClr val="FF6600"/>
                </a:solidFill>
              </a:rPr>
              <a:t>Formation</a:t>
            </a:r>
            <a:br>
              <a:rPr lang="fr-FR" sz="1400" b="1" dirty="0">
                <a:solidFill>
                  <a:srgbClr val="FF6600"/>
                </a:solidFill>
              </a:rPr>
            </a:br>
            <a:r>
              <a:rPr lang="fr-FR" sz="1400" b="1" dirty="0">
                <a:solidFill>
                  <a:srgbClr val="FF6600"/>
                </a:solidFill>
              </a:rPr>
              <a:t>Pratique</a:t>
            </a:r>
            <a:endParaRPr lang="fr-FR" sz="2400" dirty="0">
              <a:solidFill>
                <a:srgbClr val="FF6600"/>
              </a:solidFill>
            </a:endParaRPr>
          </a:p>
        </p:txBody>
      </p:sp>
      <p:sp>
        <p:nvSpPr>
          <p:cNvPr id="9" name="Text Box 12"/>
          <p:cNvSpPr txBox="1">
            <a:spLocks noChangeArrowheads="1"/>
          </p:cNvSpPr>
          <p:nvPr/>
        </p:nvSpPr>
        <p:spPr bwMode="auto">
          <a:xfrm>
            <a:off x="7680326" y="3201988"/>
            <a:ext cx="1331913" cy="7096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1400" b="1" dirty="0">
                <a:solidFill>
                  <a:srgbClr val="FF6600"/>
                </a:solidFill>
              </a:rPr>
              <a:t>Formation</a:t>
            </a:r>
            <a:br>
              <a:rPr lang="fr-FR" sz="1400" b="1" dirty="0">
                <a:solidFill>
                  <a:srgbClr val="FF6600"/>
                </a:solidFill>
              </a:rPr>
            </a:br>
            <a:r>
              <a:rPr lang="fr-FR" sz="1400" b="1" dirty="0">
                <a:solidFill>
                  <a:srgbClr val="FF6600"/>
                </a:solidFill>
              </a:rPr>
              <a:t>Théorique</a:t>
            </a:r>
            <a:endParaRPr lang="fr-FR" sz="2400" dirty="0">
              <a:solidFill>
                <a:srgbClr val="FF6600"/>
              </a:solidFill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5626100" y="6169174"/>
            <a:ext cx="1333500" cy="2841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fr-FR" sz="1400" b="1" dirty="0">
                <a:solidFill>
                  <a:srgbClr val="FF6600"/>
                </a:solidFill>
              </a:rPr>
              <a:t>Partenariat</a:t>
            </a:r>
            <a:endParaRPr lang="fr-FR" sz="2400" dirty="0">
              <a:solidFill>
                <a:srgbClr val="FF66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Un emploi rémunéré</a:t>
            </a:r>
          </a:p>
        </p:txBody>
      </p:sp>
      <p:graphicFrame>
        <p:nvGraphicFramePr>
          <p:cNvPr id="12348" name="Group 60"/>
          <p:cNvGraphicFramePr>
            <a:graphicFrameLocks noGrp="1"/>
          </p:cNvGraphicFramePr>
          <p:nvPr>
            <p:ph type="tbl" idx="1"/>
          </p:nvPr>
        </p:nvGraphicFramePr>
        <p:xfrm>
          <a:off x="2635251" y="1700213"/>
          <a:ext cx="6919913" cy="2352676"/>
        </p:xfrm>
        <a:graphic>
          <a:graphicData uri="http://schemas.openxmlformats.org/drawingml/2006/table">
            <a:tbl>
              <a:tblPr/>
              <a:tblGrid>
                <a:gridCol w="180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65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065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656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2550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Rémunération</a:t>
                      </a:r>
                      <a:b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fr-FR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d’un apprenti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 16 à</a:t>
                      </a:r>
                      <a:b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 ans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de 18 à</a:t>
                      </a:r>
                      <a:b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 ans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21 ans</a:t>
                      </a:r>
                      <a:b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</a:b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et plus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35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</a:t>
                      </a:r>
                      <a:r>
                        <a:rPr kumimoji="0" lang="fr-FR" sz="2000" b="0" i="0" u="none" strike="noStrike" cap="none" normalizeH="0" baseline="30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ère</a:t>
                      </a:r>
                      <a:r>
                        <a:rPr kumimoji="0" lang="fr-F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année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3588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</a:t>
                      </a:r>
                      <a:r>
                        <a:rPr kumimoji="0" lang="fr-FR" sz="2000" b="0" i="0" u="none" strike="noStrike" cap="none" normalizeH="0" baseline="30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ème</a:t>
                      </a:r>
                      <a:r>
                        <a:rPr kumimoji="0" lang="fr-F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année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49%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fr-FR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61%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2345" name="Text Box 57"/>
          <p:cNvSpPr txBox="1">
            <a:spLocks noChangeArrowheads="1"/>
          </p:cNvSpPr>
          <p:nvPr/>
        </p:nvSpPr>
        <p:spPr bwMode="auto">
          <a:xfrm>
            <a:off x="6888163" y="4149726"/>
            <a:ext cx="2749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r-FR"/>
              <a:t>En pourcentage du SMIC</a:t>
            </a:r>
          </a:p>
        </p:txBody>
      </p:sp>
    </p:spTree>
  </p:cSld>
  <p:clrMapOvr>
    <a:masterClrMapping/>
  </p:clrMapOvr>
  <p:transition spd="slow" advClick="0" advTm="12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2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2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3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Taux de réussite</a:t>
            </a:r>
          </a:p>
        </p:txBody>
      </p:sp>
      <p:graphicFrame>
        <p:nvGraphicFramePr>
          <p:cNvPr id="8" name="Graphique 7">
            <a:extLst>
              <a:ext uri="{FF2B5EF4-FFF2-40B4-BE49-F238E27FC236}">
                <a16:creationId xmlns:a16="http://schemas.microsoft.com/office/drawing/2014/main" id="{94394B92-9740-8105-B144-D7F964F9B5E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154660"/>
              </p:ext>
            </p:extLst>
          </p:nvPr>
        </p:nvGraphicFramePr>
        <p:xfrm>
          <a:off x="2243572" y="1484784"/>
          <a:ext cx="7704856" cy="4926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5" name="AutoShape 15"/>
          <p:cNvSpPr>
            <a:spLocks noChangeArrowheads="1"/>
          </p:cNvSpPr>
          <p:nvPr/>
        </p:nvSpPr>
        <p:spPr bwMode="auto">
          <a:xfrm>
            <a:off x="1703512" y="333375"/>
            <a:ext cx="8479891" cy="1295400"/>
          </a:xfrm>
          <a:prstGeom prst="wedgeRoundRectCallout">
            <a:avLst>
              <a:gd name="adj1" fmla="val 41121"/>
              <a:gd name="adj2" fmla="val 104333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endParaRPr lang="fr-FR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1415480" y="274639"/>
            <a:ext cx="9073008" cy="1425575"/>
          </a:xfrm>
        </p:spPr>
        <p:txBody>
          <a:bodyPr>
            <a:normAutofit fontScale="90000"/>
          </a:bodyPr>
          <a:lstStyle/>
          <a:p>
            <a:r>
              <a:rPr lang="fr-FR" dirty="0"/>
              <a:t>Que pensais-tu de la formation en alternance avant d’en suivre une ?</a:t>
            </a:r>
          </a:p>
        </p:txBody>
      </p:sp>
      <p:pic>
        <p:nvPicPr>
          <p:cNvPr id="201" name="Benoit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3656013" y="1825625"/>
            <a:ext cx="5800725" cy="4351338"/>
          </a:xfrm>
          <a:prstGeom prst="rect">
            <a:avLst/>
          </a:prstGeom>
        </p:spPr>
      </p:pic>
      <p:pic>
        <p:nvPicPr>
          <p:cNvPr id="3" name="Image 2" descr="Une image contenant texte, équipement électronique, moniteur, afficher&#10;&#10;Description générée automatiquement">
            <a:extLst>
              <a:ext uri="{FF2B5EF4-FFF2-40B4-BE49-F238E27FC236}">
                <a16:creationId xmlns:a16="http://schemas.microsoft.com/office/drawing/2014/main" id="{EF7F6688-C4A7-4779-8654-A374E9663AF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3791745" y="2955536"/>
            <a:ext cx="4228387" cy="2898207"/>
          </a:xfrm>
          <a:prstGeom prst="rect">
            <a:avLst/>
          </a:prstGeom>
        </p:spPr>
      </p:pic>
      <p:pic>
        <p:nvPicPr>
          <p:cNvPr id="7" name="Image 6" descr="Une image contenant dessin au trait&#10;&#10;Description générée automatiquement">
            <a:extLst>
              <a:ext uri="{FF2B5EF4-FFF2-40B4-BE49-F238E27FC236}">
                <a16:creationId xmlns:a16="http://schemas.microsoft.com/office/drawing/2014/main" id="{0E0B4AC2-07A1-4C68-974A-7E118801FF10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077" b="98689" l="947" r="96970">
                        <a14:foregroundMark x1="49432" y1="86011" x2="47348" y2="69180"/>
                        <a14:foregroundMark x1="47348" y1="69180" x2="57765" y2="50710"/>
                        <a14:foregroundMark x1="63826" y1="52568" x2="78598" y2="92022"/>
                        <a14:foregroundMark x1="48295" y1="93661" x2="37121" y2="97923"/>
                        <a14:foregroundMark x1="20076" y1="36721" x2="7765" y2="25246"/>
                        <a14:foregroundMark x1="79735" y1="45137" x2="78977" y2="40109"/>
                        <a14:foregroundMark x1="81629" y1="36284" x2="73674" y2="25027"/>
                        <a14:foregroundMark x1="95644" y1="33661" x2="97159" y2="33661"/>
                        <a14:foregroundMark x1="89205" y1="31913" x2="62879" y2="24262"/>
                        <a14:foregroundMark x1="62879" y1="24262" x2="61174" y2="39672"/>
                        <a14:foregroundMark x1="40188" y1="38934" x2="30114" y2="38579"/>
                        <a14:foregroundMark x1="61174" y1="39672" x2="47629" y2="39195"/>
                        <a14:foregroundMark x1="30114" y1="38579" x2="20833" y2="36503"/>
                        <a14:foregroundMark x1="61364" y1="15301" x2="58712" y2="15301"/>
                        <a14:foregroundMark x1="62689" y1="8197" x2="43561" y2="6120"/>
                        <a14:foregroundMark x1="75379" y1="48415" x2="74621" y2="45464"/>
                        <a14:foregroundMark x1="82955" y1="45464" x2="85606" y2="45464"/>
                        <a14:foregroundMark x1="81629" y1="98689" x2="80871" y2="89508"/>
                        <a14:foregroundMark x1="49811" y1="2077" x2="59470" y2="2077"/>
                        <a14:foregroundMark x1="92803" y1="42842" x2="92803" y2="45464"/>
                        <a14:foregroundMark x1="3409" y1="24262" x2="947" y2="24262"/>
                        <a14:backgroundMark x1="42803" y1="45137" x2="39205" y2="54317"/>
                        <a14:backgroundMark x1="45076" y1="38798" x2="45076" y2="38798"/>
                        <a14:backgroundMark x1="45076" y1="38251" x2="37879" y2="43825"/>
                        <a14:backgroundMark x1="99621" y1="37596" x2="99621" y2="392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740211" y="2471557"/>
            <a:ext cx="1998061" cy="3462549"/>
          </a:xfrm>
          <a:prstGeom prst="rect">
            <a:avLst/>
          </a:prstGeom>
        </p:spPr>
      </p:pic>
    </p:spTree>
  </p:cSld>
  <p:clrMapOvr>
    <a:masterClrMapping/>
  </p:clrMapOvr>
  <p:transition spd="slow" advClick="0" advTm="27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100"/>
                            </p:stCondLst>
                            <p:childTnLst>
                              <p:par>
                                <p:cTn id="1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4528" fill="hold"/>
                                        <p:tgtEl>
                                          <p:spTgt spid="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23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6300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01"/>
                </p:tgtEl>
              </p:cMediaNode>
            </p:video>
          </p:childTnLst>
        </p:cTn>
      </p:par>
    </p:tnLst>
    <p:bldLst>
      <p:bldP spid="5135" grpId="0" animBg="1"/>
      <p:bldP spid="51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7" name="Picture 5" descr="Img00807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67320" y="1147714"/>
            <a:ext cx="5730012" cy="429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L’alternance au CFA c’est aussi…</a:t>
            </a:r>
            <a:br>
              <a:rPr lang="fr-FR" dirty="0"/>
            </a:br>
            <a:endParaRPr lang="fr-FR" dirty="0"/>
          </a:p>
        </p:txBody>
      </p:sp>
      <p:sp>
        <p:nvSpPr>
          <p:cNvPr id="33796" name="Rectangle 4"/>
          <p:cNvSpPr>
            <a:spLocks noGrp="1" noChangeArrowheads="1"/>
          </p:cNvSpPr>
          <p:nvPr>
            <p:ph type="subTitle" idx="4294967295"/>
          </p:nvPr>
        </p:nvSpPr>
        <p:spPr>
          <a:xfrm>
            <a:off x="5646738" y="5430838"/>
            <a:ext cx="6545262" cy="1152525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fr-FR" dirty="0"/>
              <a:t>Le programme Leonardo : les échanges avec l’Angleterre</a:t>
            </a:r>
          </a:p>
        </p:txBody>
      </p:sp>
      <p:pic>
        <p:nvPicPr>
          <p:cNvPr id="5" name="Picture 5" descr="Img008070">
            <a:extLst>
              <a:ext uri="{FF2B5EF4-FFF2-40B4-BE49-F238E27FC236}">
                <a16:creationId xmlns:a16="http://schemas.microsoft.com/office/drawing/2014/main" id="{3D1B1B4D-1B2D-4651-A60E-60B9E84B4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39648" y1="32161" x2="47559" y2="31380"/>
                        <a14:foregroundMark x1="58984" y1="32813" x2="54395" y2="33854"/>
                        <a14:foregroundMark x1="56934" y1="36849" x2="65527" y2="36849"/>
                        <a14:foregroundMark x1="65723" y1="38672" x2="56738" y2="39193"/>
                        <a14:foregroundMark x1="49023" y1="53646" x2="48047" y2="60807"/>
                        <a14:foregroundMark x1="58984" y1="32422" x2="62988" y2="32161"/>
                        <a14:foregroundMark x1="63477" y1="32292" x2="66699" y2="33984"/>
                        <a14:foregroundMark x1="37012" y1="80599" x2="37402" y2="34115"/>
                        <a14:backgroundMark x1="31836" y1="11198" x2="31543" y2="57292"/>
                        <a14:backgroundMark x1="31543" y1="57292" x2="28906" y2="36589"/>
                        <a14:backgroundMark x1="28906" y1="36589" x2="23047" y2="52865"/>
                        <a14:backgroundMark x1="23047" y1="52865" x2="13672" y2="37891"/>
                        <a14:backgroundMark x1="37988" y1="23047" x2="76367" y2="17057"/>
                        <a14:backgroundMark x1="73633" y1="27995" x2="76074" y2="78385"/>
                        <a14:backgroundMark x1="36523" y1="29297" x2="34277" y2="38151"/>
                        <a14:backgroundMark x1="53906" y1="31380" x2="49023" y2="29948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771925" y="1147714"/>
            <a:ext cx="5730013" cy="4297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37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6" grpId="0" build="p"/>
    </p:bldLst>
  </p:timing>
</p:sld>
</file>

<file path=ppt/theme/theme1.xml><?xml version="1.0" encoding="utf-8"?>
<a:theme xmlns:a="http://schemas.openxmlformats.org/drawingml/2006/main" name="Charte RG">
  <a:themeElements>
    <a:clrScheme name="Template RG">
      <a:dk1>
        <a:srgbClr val="000000"/>
      </a:dk1>
      <a:lt1>
        <a:srgbClr val="FFFFFF"/>
      </a:lt1>
      <a:dk2>
        <a:srgbClr val="D8C3A0"/>
      </a:dk2>
      <a:lt2>
        <a:srgbClr val="978B7F"/>
      </a:lt2>
      <a:accent1>
        <a:srgbClr val="605049"/>
      </a:accent1>
      <a:accent2>
        <a:srgbClr val="244F34"/>
      </a:accent2>
      <a:accent3>
        <a:srgbClr val="FFBD69"/>
      </a:accent3>
      <a:accent4>
        <a:srgbClr val="CB4B32"/>
      </a:accent4>
      <a:accent5>
        <a:srgbClr val="2E2ECA"/>
      </a:accent5>
      <a:accent6>
        <a:srgbClr val="4613A5"/>
      </a:accent6>
      <a:hlink>
        <a:srgbClr val="0563C1"/>
      </a:hlink>
      <a:folHlink>
        <a:srgbClr val="954F72"/>
      </a:folHlink>
    </a:clrScheme>
    <a:fontScheme name="Template RG">
      <a:majorFont>
        <a:latin typeface="Renault Group"/>
        <a:ea typeface=""/>
        <a:cs typeface=""/>
      </a:majorFont>
      <a:minorFont>
        <a:latin typeface="Read Light"/>
        <a:ea typeface=""/>
        <a:cs typeface="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harte RG" id="{070D5C53-4589-45A7-BFC9-5C831416CA12}" vid="{568A57BD-C9EB-4AE4-AE75-B985949552F9}"/>
    </a:ext>
  </a:extLst>
</a:theme>
</file>

<file path=ppt/theme/theme2.xml><?xml version="1.0" encoding="utf-8"?>
<a:theme xmlns:a="http://schemas.openxmlformats.org/drawingml/2006/main" name="Apprentissage">
  <a:themeElements>
    <a:clrScheme name="Apprentissage">
      <a:dk1>
        <a:sysClr val="windowText" lastClr="000000"/>
      </a:dk1>
      <a:lt1>
        <a:sysClr val="window" lastClr="FFFFFF"/>
      </a:lt1>
      <a:dk2>
        <a:srgbClr val="666699"/>
      </a:dk2>
      <a:lt2>
        <a:srgbClr val="E7E6E6"/>
      </a:lt2>
      <a:accent1>
        <a:srgbClr val="C490AA"/>
      </a:accent1>
      <a:accent2>
        <a:srgbClr val="8EAADB"/>
      </a:accent2>
      <a:accent3>
        <a:srgbClr val="A5A5A5"/>
      </a:accent3>
      <a:accent4>
        <a:srgbClr val="A8D08D"/>
      </a:accent4>
      <a:accent5>
        <a:srgbClr val="FF99FF"/>
      </a:accent5>
      <a:accent6>
        <a:srgbClr val="538135"/>
      </a:accent6>
      <a:hlink>
        <a:srgbClr val="0563C1"/>
      </a:hlink>
      <a:folHlink>
        <a:srgbClr val="954F72"/>
      </a:folHlink>
    </a:clrScheme>
    <a:fontScheme name="Apprentissage">
      <a:majorFont>
        <a:latin typeface="Verdana"/>
        <a:ea typeface=""/>
        <a:cs typeface=""/>
      </a:majorFont>
      <a:minorFont>
        <a:latin typeface="Abad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prentissage" id="{CDDE63ED-A593-419C-AB14-5467B24DABB1}" vid="{5BF88016-EC52-4B1C-BCB8-62353F482803}"/>
    </a:ext>
  </a:extLst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280B55-5A11-4193-97C4-B904A078F1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F2BC3C3-F8AB-4A0A-B863-1F25F2DB5944}">
  <ds:schemaRefs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terms/"/>
    <ds:schemaRef ds:uri="http://schemas.microsoft.com/office/infopath/2007/PartnerControls"/>
    <ds:schemaRef ds:uri="http://www.w3.org/XML/1998/namespace"/>
    <ds:schemaRef ds:uri="271254ee-1e7f-4a9d-a7d2-a2302e6e5eb2"/>
    <ds:schemaRef ds:uri="http://purl.org/dc/dcmitype/"/>
    <ds:schemaRef ds:uri="http://schemas.openxmlformats.org/package/2006/metadata/core-properties"/>
    <ds:schemaRef ds:uri="3a0a6138-9419-40d6-bf0b-851727aaa315"/>
  </ds:schemaRefs>
</ds:datastoreItem>
</file>

<file path=customXml/itemProps3.xml><?xml version="1.0" encoding="utf-8"?>
<ds:datastoreItem xmlns:ds="http://schemas.openxmlformats.org/officeDocument/2006/customXml" ds:itemID="{F64D9C3C-6D85-44E5-AB92-D7743A103C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71254ee-1e7f-4a9d-a7d2-a2302e6e5eb2"/>
    <ds:schemaRef ds:uri="3a0a6138-9419-40d6-bf0b-851727aaa31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Charte RG</Template>
  <TotalTime>0</TotalTime>
  <Words>290</Words>
  <Application>Microsoft Office PowerPoint</Application>
  <PresentationFormat>Grand écran</PresentationFormat>
  <Paragraphs>72</Paragraphs>
  <Slides>9</Slides>
  <Notes>8</Notes>
  <HiddenSlides>0</HiddenSlides>
  <MMClips>1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9</vt:i4>
      </vt:variant>
    </vt:vector>
  </HeadingPairs>
  <TitlesOfParts>
    <vt:vector size="21" baseType="lpstr">
      <vt:lpstr>Abadi</vt:lpstr>
      <vt:lpstr>Aharoni</vt:lpstr>
      <vt:lpstr>Arial</vt:lpstr>
      <vt:lpstr>Calibri</vt:lpstr>
      <vt:lpstr>Read</vt:lpstr>
      <vt:lpstr>Read Light</vt:lpstr>
      <vt:lpstr>Renault Group</vt:lpstr>
      <vt:lpstr>Renault Group Light</vt:lpstr>
      <vt:lpstr>Renault Group Semibold</vt:lpstr>
      <vt:lpstr>Wingdings</vt:lpstr>
      <vt:lpstr>Charte RG</vt:lpstr>
      <vt:lpstr>Apprentissage</vt:lpstr>
      <vt:lpstr>L’apprentissage</vt:lpstr>
      <vt:lpstr>Sommaire</vt:lpstr>
      <vt:lpstr>Notre Centre de Formation d’Apprentis</vt:lpstr>
      <vt:lpstr>Nos formations</vt:lpstr>
      <vt:lpstr>L’alternance se joue à 3…</vt:lpstr>
      <vt:lpstr>Un emploi rémunéré</vt:lpstr>
      <vt:lpstr>Taux de réussite</vt:lpstr>
      <vt:lpstr>Que pensais-tu de la formation en alternance avant d’en suivre une ?</vt:lpstr>
      <vt:lpstr>L’alternance au CFA c’est aussi… </vt:lpstr>
    </vt:vector>
  </TitlesOfParts>
  <Company>CFA AFFIDA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L’apprentissage</dc:title>
  <dc:creator>Emmanuel Barraud</dc:creator>
  <cp:lastModifiedBy>Emmanuel BARRAUD</cp:lastModifiedBy>
  <cp:revision>49</cp:revision>
  <dcterms:created xsi:type="dcterms:W3CDTF">2006-06-26T07:51:42Z</dcterms:created>
  <dcterms:modified xsi:type="dcterms:W3CDTF">2023-07-10T13:12:52Z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0x01010037A60B5079794642ABE7A59ACB049E0C</vt:lpwstr>
  </property>
  <property fmtid="{D5CDD505-2E9C-101B-9397-08002B2CF9AE}" pid="3" name="MediaServiceImageTags">
    <vt:lpwstr/>
  </property>
</Properties>
</file>